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47.jpg" ContentType="image/jpeg"/>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97"/>
  </p:notesMasterIdLst>
  <p:sldIdLst>
    <p:sldId id="403" r:id="rId3"/>
    <p:sldId id="703" r:id="rId4"/>
    <p:sldId id="704" r:id="rId5"/>
    <p:sldId id="259" r:id="rId6"/>
    <p:sldId id="347" r:id="rId7"/>
    <p:sldId id="285" r:id="rId8"/>
    <p:sldId id="262" r:id="rId9"/>
    <p:sldId id="696" r:id="rId10"/>
    <p:sldId id="697" r:id="rId11"/>
    <p:sldId id="263" r:id="rId12"/>
    <p:sldId id="399" r:id="rId13"/>
    <p:sldId id="698" r:id="rId14"/>
    <p:sldId id="265" r:id="rId15"/>
    <p:sldId id="266" r:id="rId16"/>
    <p:sldId id="267" r:id="rId17"/>
    <p:sldId id="268" r:id="rId18"/>
    <p:sldId id="269" r:id="rId19"/>
    <p:sldId id="270" r:id="rId20"/>
    <p:sldId id="271" r:id="rId21"/>
    <p:sldId id="288" r:id="rId22"/>
    <p:sldId id="289" r:id="rId23"/>
    <p:sldId id="290" r:id="rId24"/>
    <p:sldId id="272" r:id="rId25"/>
    <p:sldId id="273" r:id="rId26"/>
    <p:sldId id="274" r:id="rId27"/>
    <p:sldId id="275" r:id="rId28"/>
    <p:sldId id="276" r:id="rId29"/>
    <p:sldId id="277" r:id="rId30"/>
    <p:sldId id="278" r:id="rId31"/>
    <p:sldId id="279" r:id="rId32"/>
    <p:sldId id="291" r:id="rId33"/>
    <p:sldId id="293" r:id="rId34"/>
    <p:sldId id="294" r:id="rId35"/>
    <p:sldId id="295" r:id="rId36"/>
    <p:sldId id="343" r:id="rId37"/>
    <p:sldId id="333" r:id="rId38"/>
    <p:sldId id="334" r:id="rId39"/>
    <p:sldId id="335" r:id="rId40"/>
    <p:sldId id="336" r:id="rId41"/>
    <p:sldId id="337" r:id="rId42"/>
    <p:sldId id="338" r:id="rId43"/>
    <p:sldId id="339" r:id="rId44"/>
    <p:sldId id="340" r:id="rId45"/>
    <p:sldId id="341" r:id="rId46"/>
    <p:sldId id="342" r:id="rId47"/>
    <p:sldId id="699" r:id="rId48"/>
    <p:sldId id="281" r:id="rId49"/>
    <p:sldId id="282" r:id="rId50"/>
    <p:sldId id="283" r:id="rId51"/>
    <p:sldId id="258" r:id="rId52"/>
    <p:sldId id="296" r:id="rId53"/>
    <p:sldId id="260" r:id="rId54"/>
    <p:sldId id="261" r:id="rId55"/>
    <p:sldId id="297" r:id="rId56"/>
    <p:sldId id="298" r:id="rId57"/>
    <p:sldId id="299" r:id="rId58"/>
    <p:sldId id="300" r:id="rId59"/>
    <p:sldId id="700" r:id="rId60"/>
    <p:sldId id="302" r:id="rId61"/>
    <p:sldId id="304" r:id="rId62"/>
    <p:sldId id="305" r:id="rId63"/>
    <p:sldId id="307" r:id="rId64"/>
    <p:sldId id="308" r:id="rId65"/>
    <p:sldId id="309" r:id="rId66"/>
    <p:sldId id="404" r:id="rId67"/>
    <p:sldId id="348" r:id="rId68"/>
    <p:sldId id="691" r:id="rId69"/>
    <p:sldId id="349" r:id="rId70"/>
    <p:sldId id="350" r:id="rId71"/>
    <p:sldId id="406" r:id="rId72"/>
    <p:sldId id="407" r:id="rId73"/>
    <p:sldId id="692" r:id="rId74"/>
    <p:sldId id="693" r:id="rId75"/>
    <p:sldId id="405" r:id="rId76"/>
    <p:sldId id="400" r:id="rId77"/>
    <p:sldId id="401" r:id="rId78"/>
    <p:sldId id="402" r:id="rId79"/>
    <p:sldId id="351" r:id="rId80"/>
    <p:sldId id="352" r:id="rId81"/>
    <p:sldId id="353" r:id="rId82"/>
    <p:sldId id="354" r:id="rId83"/>
    <p:sldId id="356" r:id="rId84"/>
    <p:sldId id="355" r:id="rId85"/>
    <p:sldId id="364" r:id="rId86"/>
    <p:sldId id="365" r:id="rId87"/>
    <p:sldId id="366" r:id="rId88"/>
    <p:sldId id="357" r:id="rId89"/>
    <p:sldId id="358" r:id="rId90"/>
    <p:sldId id="359" r:id="rId91"/>
    <p:sldId id="360" r:id="rId92"/>
    <p:sldId id="361" r:id="rId93"/>
    <p:sldId id="362" r:id="rId94"/>
    <p:sldId id="363" r:id="rId95"/>
    <p:sldId id="284" r:id="rId96"/>
  </p:sldIdLst>
  <p:sldSz cx="12192000" cy="6858000"/>
  <p:notesSz cx="12192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296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260017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261266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IN" dirty="0"/>
          </a:p>
        </p:txBody>
      </p:sp>
    </p:spTree>
    <p:extLst>
      <p:ext uri="{BB962C8B-B14F-4D97-AF65-F5344CB8AC3E}">
        <p14:creationId xmlns:p14="http://schemas.microsoft.com/office/powerpoint/2010/main" val="30511388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724157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11/10/2022</a:t>
            </a:fld>
            <a:endParaRPr lang="en-US"/>
          </a:p>
        </p:txBody>
      </p:sp>
      <p:sp>
        <p:nvSpPr>
          <p:cNvPr id="6" name="Holder 6"/>
          <p:cNvSpPr>
            <a:spLocks noGrp="1"/>
          </p:cNvSpPr>
          <p:nvPr>
            <p:ph type="sldNum" sz="quarter" idx="7"/>
          </p:nvPr>
        </p:nvSpPr>
        <p:spPr/>
        <p:txBody>
          <a:bodyPr lIns="0" tIns="0" rIns="0" bIns="0"/>
          <a:lstStyle>
            <a:lvl1pPr>
              <a:defRPr sz="1300" b="0" i="0">
                <a:solidFill>
                  <a:srgbClr val="787871"/>
                </a:solidFill>
                <a:latin typeface="Arial Narrow"/>
                <a:cs typeface="Arial Narrow"/>
              </a:defRPr>
            </a:lvl1pPr>
          </a:lstStyle>
          <a:p>
            <a:pPr marL="25400">
              <a:lnSpc>
                <a:spcPct val="100000"/>
              </a:lnSpc>
            </a:pPr>
            <a:fld id="{81D60167-4931-47E6-BA6A-407CBD079E47}" type="slidenum">
              <a:rPr spc="90" dirty="0"/>
              <a:t>‹#›</a:t>
            </a:fld>
            <a:endParaRPr spc="9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
            <a:ext cx="12191999" cy="6857999"/>
          </a:xfrm>
          <a:prstGeom prst="rect">
            <a:avLst/>
          </a:prstGeom>
          <a:blipFill>
            <a:blip r:embed="rId2" cstate="print"/>
            <a:stretch>
              <a:fillRect/>
            </a:stretch>
          </a:blipFill>
        </p:spPr>
        <p:txBody>
          <a:bodyPr wrap="square" lIns="0" tIns="0" rIns="0" bIns="0" rtlCol="0"/>
          <a:lstStyle/>
          <a:p>
            <a:endParaRPr sz="18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9498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11/10/2022</a:t>
            </a:fld>
            <a:endParaRPr lang="en-US"/>
          </a:p>
        </p:txBody>
      </p:sp>
      <p:sp>
        <p:nvSpPr>
          <p:cNvPr id="6" name="Holder 6"/>
          <p:cNvSpPr>
            <a:spLocks noGrp="1"/>
          </p:cNvSpPr>
          <p:nvPr>
            <p:ph type="sldNum" sz="quarter" idx="7"/>
          </p:nvPr>
        </p:nvSpPr>
        <p:spPr/>
        <p:txBody>
          <a:bodyPr lIns="0" tIns="0" rIns="0" bIns="0"/>
          <a:lstStyle>
            <a:lvl1pPr>
              <a:defRPr sz="1300" b="0" i="0">
                <a:solidFill>
                  <a:srgbClr val="787871"/>
                </a:solidFill>
                <a:latin typeface="Arial Narrow"/>
                <a:cs typeface="Arial Narrow"/>
              </a:defRPr>
            </a:lvl1pPr>
          </a:lstStyle>
          <a:p>
            <a:pPr marL="25400">
              <a:lnSpc>
                <a:spcPct val="100000"/>
              </a:lnSpc>
            </a:pPr>
            <a:fld id="{81D60167-4931-47E6-BA6A-407CBD079E47}" type="slidenum">
              <a:rPr spc="90" dirty="0"/>
              <a:t>‹#›</a:t>
            </a:fld>
            <a:endParaRPr spc="9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11/10/2022</a:t>
            </a:fld>
            <a:endParaRPr lang="en-US"/>
          </a:p>
        </p:txBody>
      </p:sp>
      <p:sp>
        <p:nvSpPr>
          <p:cNvPr id="7" name="Holder 7"/>
          <p:cNvSpPr>
            <a:spLocks noGrp="1"/>
          </p:cNvSpPr>
          <p:nvPr>
            <p:ph type="sldNum" sz="quarter" idx="7"/>
          </p:nvPr>
        </p:nvSpPr>
        <p:spPr/>
        <p:txBody>
          <a:bodyPr lIns="0" tIns="0" rIns="0" bIns="0"/>
          <a:lstStyle>
            <a:lvl1pPr>
              <a:defRPr sz="1300" b="0" i="0">
                <a:solidFill>
                  <a:srgbClr val="787871"/>
                </a:solidFill>
                <a:latin typeface="Arial Narrow"/>
                <a:cs typeface="Arial Narrow"/>
              </a:defRPr>
            </a:lvl1pPr>
          </a:lstStyle>
          <a:p>
            <a:pPr marL="25400">
              <a:lnSpc>
                <a:spcPct val="100000"/>
              </a:lnSpc>
            </a:pPr>
            <a:fld id="{81D60167-4931-47E6-BA6A-407CBD079E47}" type="slidenum">
              <a:rPr spc="90" dirty="0"/>
              <a:t>‹#›</a:t>
            </a:fld>
            <a:endParaRPr spc="9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5571" y="871728"/>
            <a:ext cx="685800" cy="0"/>
          </a:xfrm>
          <a:custGeom>
            <a:avLst/>
            <a:gdLst/>
            <a:ahLst/>
            <a:cxnLst/>
            <a:rect l="l" t="t" r="r" b="b"/>
            <a:pathLst>
              <a:path w="685800">
                <a:moveTo>
                  <a:pt x="0" y="0"/>
                </a:moveTo>
                <a:lnTo>
                  <a:pt x="685799" y="0"/>
                </a:lnTo>
              </a:path>
            </a:pathLst>
          </a:custGeom>
          <a:ln w="56133">
            <a:solidFill>
              <a:srgbClr val="01B08A"/>
            </a:solidFill>
          </a:ln>
        </p:spPr>
        <p:txBody>
          <a:bodyPr wrap="square" lIns="0" tIns="0" rIns="0" bIns="0" rtlCol="0"/>
          <a:lstStyle/>
          <a:p>
            <a:endParaRPr/>
          </a:p>
        </p:txBody>
      </p:sp>
      <p:sp>
        <p:nvSpPr>
          <p:cNvPr id="17" name="bk object 17"/>
          <p:cNvSpPr/>
          <p:nvPr/>
        </p:nvSpPr>
        <p:spPr>
          <a:xfrm>
            <a:off x="316991" y="6187440"/>
            <a:ext cx="1115567" cy="422147"/>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11/10/2022</a:t>
            </a:fld>
            <a:endParaRPr lang="en-US"/>
          </a:p>
        </p:txBody>
      </p:sp>
      <p:sp>
        <p:nvSpPr>
          <p:cNvPr id="5" name="Holder 5"/>
          <p:cNvSpPr>
            <a:spLocks noGrp="1"/>
          </p:cNvSpPr>
          <p:nvPr>
            <p:ph type="sldNum" sz="quarter" idx="7"/>
          </p:nvPr>
        </p:nvSpPr>
        <p:spPr/>
        <p:txBody>
          <a:bodyPr lIns="0" tIns="0" rIns="0" bIns="0"/>
          <a:lstStyle>
            <a:lvl1pPr>
              <a:defRPr sz="1300" b="0" i="0">
                <a:solidFill>
                  <a:srgbClr val="787871"/>
                </a:solidFill>
                <a:latin typeface="Arial Narrow"/>
                <a:cs typeface="Arial Narrow"/>
              </a:defRPr>
            </a:lvl1pPr>
          </a:lstStyle>
          <a:p>
            <a:pPr marL="25400">
              <a:lnSpc>
                <a:spcPct val="100000"/>
              </a:lnSpc>
            </a:pPr>
            <a:fld id="{81D60167-4931-47E6-BA6A-407CBD079E47}" type="slidenum">
              <a:rPr spc="90" dirty="0"/>
              <a:t>‹#›</a:t>
            </a:fld>
            <a:endParaRPr spc="90" dirty="0"/>
          </a:p>
        </p:txBody>
      </p:sp>
      <p:pic>
        <p:nvPicPr>
          <p:cNvPr id="6" name="Picture 5">
            <a:extLst>
              <a:ext uri="{FF2B5EF4-FFF2-40B4-BE49-F238E27FC236}">
                <a16:creationId xmlns:a16="http://schemas.microsoft.com/office/drawing/2014/main" xmlns="" id="{DF00E69D-979C-D0E2-AFF8-A921950B4AC1}"/>
              </a:ext>
            </a:extLst>
          </p:cNvPr>
          <p:cNvPicPr>
            <a:picLocks noChangeAspect="1"/>
          </p:cNvPicPr>
          <p:nvPr userDrawn="1"/>
        </p:nvPicPr>
        <p:blipFill>
          <a:blip r:embed="rId4"/>
          <a:stretch>
            <a:fillRect/>
          </a:stretch>
        </p:blipFill>
        <p:spPr>
          <a:xfrm>
            <a:off x="9857432" y="6261183"/>
            <a:ext cx="1252166" cy="34275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11/10/2022</a:t>
            </a:fld>
            <a:endParaRPr lang="en-US"/>
          </a:p>
        </p:txBody>
      </p:sp>
      <p:sp>
        <p:nvSpPr>
          <p:cNvPr id="4" name="Holder 4"/>
          <p:cNvSpPr>
            <a:spLocks noGrp="1"/>
          </p:cNvSpPr>
          <p:nvPr>
            <p:ph type="sldNum" sz="quarter" idx="7"/>
          </p:nvPr>
        </p:nvSpPr>
        <p:spPr/>
        <p:txBody>
          <a:bodyPr lIns="0" tIns="0" rIns="0" bIns="0"/>
          <a:lstStyle>
            <a:lvl1pPr>
              <a:defRPr sz="1300" b="0" i="0">
                <a:solidFill>
                  <a:srgbClr val="787871"/>
                </a:solidFill>
                <a:latin typeface="Arial Narrow"/>
                <a:cs typeface="Arial Narrow"/>
              </a:defRPr>
            </a:lvl1pPr>
          </a:lstStyle>
          <a:p>
            <a:pPr marL="25400">
              <a:lnSpc>
                <a:spcPct val="100000"/>
              </a:lnSpc>
            </a:pPr>
            <a:fld id="{81D60167-4931-47E6-BA6A-407CBD079E47}" type="slidenum">
              <a:rPr spc="90" dirty="0"/>
              <a:t>‹#›</a:t>
            </a:fld>
            <a:endParaRPr spc="9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
            <a:ext cx="12191999" cy="6857999"/>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0" y="2564893"/>
            <a:ext cx="660368" cy="1287779"/>
          </a:xfrm>
          <a:prstGeom prst="rect">
            <a:avLst/>
          </a:prstGeom>
          <a:blipFill>
            <a:blip r:embed="rId3" cstate="print"/>
            <a:stretch>
              <a:fillRect/>
            </a:stretch>
          </a:blipFill>
        </p:spPr>
        <p:txBody>
          <a:bodyPr wrap="square" lIns="0" tIns="0" rIns="0" bIns="0" rtlCol="0"/>
          <a:lstStyle/>
          <a:p>
            <a:endParaRPr sz="1800"/>
          </a:p>
        </p:txBody>
      </p:sp>
      <p:sp>
        <p:nvSpPr>
          <p:cNvPr id="18" name="bk object 18"/>
          <p:cNvSpPr/>
          <p:nvPr/>
        </p:nvSpPr>
        <p:spPr>
          <a:xfrm>
            <a:off x="0" y="3840480"/>
            <a:ext cx="12192000" cy="1905"/>
          </a:xfrm>
          <a:custGeom>
            <a:avLst/>
            <a:gdLst/>
            <a:ahLst/>
            <a:cxnLst/>
            <a:rect l="l" t="t" r="r" b="b"/>
            <a:pathLst>
              <a:path w="9144000" h="1904">
                <a:moveTo>
                  <a:pt x="0" y="0"/>
                </a:moveTo>
                <a:lnTo>
                  <a:pt x="9143999" y="1597"/>
                </a:lnTo>
              </a:path>
            </a:pathLst>
          </a:custGeom>
          <a:ln w="9524">
            <a:solidFill>
              <a:srgbClr val="E46C0A"/>
            </a:solidFill>
          </a:ln>
        </p:spPr>
        <p:txBody>
          <a:bodyPr wrap="square" lIns="0" tIns="0" rIns="0" bIns="0" rtlCol="0"/>
          <a:lstStyle/>
          <a:p>
            <a:endParaRPr sz="1800"/>
          </a:p>
        </p:txBody>
      </p:sp>
      <p:sp>
        <p:nvSpPr>
          <p:cNvPr id="19" name="bk object 19"/>
          <p:cNvSpPr/>
          <p:nvPr/>
        </p:nvSpPr>
        <p:spPr>
          <a:xfrm>
            <a:off x="0" y="2564893"/>
            <a:ext cx="12192000" cy="1905"/>
          </a:xfrm>
          <a:custGeom>
            <a:avLst/>
            <a:gdLst/>
            <a:ahLst/>
            <a:cxnLst/>
            <a:rect l="l" t="t" r="r" b="b"/>
            <a:pathLst>
              <a:path w="9144000" h="1905">
                <a:moveTo>
                  <a:pt x="0" y="0"/>
                </a:moveTo>
                <a:lnTo>
                  <a:pt x="9143999" y="1597"/>
                </a:lnTo>
              </a:path>
            </a:pathLst>
          </a:custGeom>
          <a:ln w="9524">
            <a:solidFill>
              <a:srgbClr val="E46C0A"/>
            </a:solidFill>
          </a:ln>
        </p:spPr>
        <p:txBody>
          <a:bodyPr wrap="square" lIns="0" tIns="0" rIns="0" bIns="0" rtlCol="0"/>
          <a:lstStyle/>
          <a:p>
            <a:endParaRPr sz="1800"/>
          </a:p>
        </p:txBody>
      </p:sp>
      <p:sp>
        <p:nvSpPr>
          <p:cNvPr id="2" name="Holder 2"/>
          <p:cNvSpPr>
            <a:spLocks noGrp="1"/>
          </p:cNvSpPr>
          <p:nvPr>
            <p:ph type="ctrTitle"/>
          </p:nvPr>
        </p:nvSpPr>
        <p:spPr>
          <a:xfrm>
            <a:off x="914400" y="2125981"/>
            <a:ext cx="103632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1" y="3840480"/>
            <a:ext cx="85343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3535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
            <a:ext cx="12191999" cy="6857999"/>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1" y="1"/>
            <a:ext cx="475487" cy="928115"/>
          </a:xfrm>
          <a:prstGeom prst="rect">
            <a:avLst/>
          </a:prstGeom>
          <a:blipFill>
            <a:blip r:embed="rId3" cstate="print"/>
            <a:stretch>
              <a:fillRect/>
            </a:stretch>
          </a:blipFill>
        </p:spPr>
        <p:txBody>
          <a:bodyPr wrap="square" lIns="0" tIns="0" rIns="0" bIns="0" rtlCol="0"/>
          <a:lstStyle/>
          <a:p>
            <a:endParaRPr sz="1800"/>
          </a:p>
        </p:txBody>
      </p:sp>
      <p:sp>
        <p:nvSpPr>
          <p:cNvPr id="18" name="bk object 18"/>
          <p:cNvSpPr/>
          <p:nvPr/>
        </p:nvSpPr>
        <p:spPr>
          <a:xfrm>
            <a:off x="0" y="914400"/>
            <a:ext cx="12192000" cy="1905"/>
          </a:xfrm>
          <a:custGeom>
            <a:avLst/>
            <a:gdLst/>
            <a:ahLst/>
            <a:cxnLst/>
            <a:rect l="l" t="t" r="r" b="b"/>
            <a:pathLst>
              <a:path w="9144000" h="1905">
                <a:moveTo>
                  <a:pt x="0" y="0"/>
                </a:moveTo>
                <a:lnTo>
                  <a:pt x="9143999" y="1597"/>
                </a:lnTo>
              </a:path>
            </a:pathLst>
          </a:custGeom>
          <a:ln w="9524">
            <a:solidFill>
              <a:srgbClr val="E46C0A"/>
            </a:solidFill>
          </a:ln>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4142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
            <a:ext cx="12191999" cy="6857999"/>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1" y="1"/>
            <a:ext cx="475487" cy="928115"/>
          </a:xfrm>
          <a:prstGeom prst="rect">
            <a:avLst/>
          </a:prstGeom>
          <a:blipFill>
            <a:blip r:embed="rId3" cstate="print"/>
            <a:stretch>
              <a:fillRect/>
            </a:stretch>
          </a:blipFill>
        </p:spPr>
        <p:txBody>
          <a:bodyPr wrap="square" lIns="0" tIns="0" rIns="0" bIns="0" rtlCol="0"/>
          <a:lstStyle/>
          <a:p>
            <a:endParaRPr sz="1800"/>
          </a:p>
        </p:txBody>
      </p:sp>
      <p:sp>
        <p:nvSpPr>
          <p:cNvPr id="18" name="bk object 18"/>
          <p:cNvSpPr/>
          <p:nvPr/>
        </p:nvSpPr>
        <p:spPr>
          <a:xfrm>
            <a:off x="0" y="914400"/>
            <a:ext cx="12192000" cy="1905"/>
          </a:xfrm>
          <a:custGeom>
            <a:avLst/>
            <a:gdLst/>
            <a:ahLst/>
            <a:cxnLst/>
            <a:rect l="l" t="t" r="r" b="b"/>
            <a:pathLst>
              <a:path w="9144000" h="1905">
                <a:moveTo>
                  <a:pt x="0" y="0"/>
                </a:moveTo>
                <a:lnTo>
                  <a:pt x="9143999" y="1597"/>
                </a:lnTo>
              </a:path>
            </a:pathLst>
          </a:custGeom>
          <a:ln w="9524">
            <a:solidFill>
              <a:srgbClr val="E46C0A"/>
            </a:solidFill>
          </a:ln>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4459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5194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5571" y="871728"/>
            <a:ext cx="685800" cy="0"/>
          </a:xfrm>
          <a:custGeom>
            <a:avLst/>
            <a:gdLst/>
            <a:ahLst/>
            <a:cxnLst/>
            <a:rect l="l" t="t" r="r" b="b"/>
            <a:pathLst>
              <a:path w="685800">
                <a:moveTo>
                  <a:pt x="0" y="0"/>
                </a:moveTo>
                <a:lnTo>
                  <a:pt x="685799" y="0"/>
                </a:lnTo>
              </a:path>
            </a:pathLst>
          </a:custGeom>
          <a:ln w="56133">
            <a:solidFill>
              <a:srgbClr val="01B08A"/>
            </a:solidFill>
          </a:ln>
        </p:spPr>
        <p:txBody>
          <a:bodyPr wrap="square" lIns="0" tIns="0" rIns="0" bIns="0" rtlCol="0"/>
          <a:lstStyle/>
          <a:p>
            <a:endParaRPr/>
          </a:p>
        </p:txBody>
      </p:sp>
      <p:sp>
        <p:nvSpPr>
          <p:cNvPr id="17" name="bk object 17"/>
          <p:cNvSpPr/>
          <p:nvPr/>
        </p:nvSpPr>
        <p:spPr>
          <a:xfrm>
            <a:off x="316991" y="6187440"/>
            <a:ext cx="1115567" cy="422147"/>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069338" y="263050"/>
            <a:ext cx="10053323" cy="381000"/>
          </a:xfrm>
          <a:prstGeom prst="rect">
            <a:avLst/>
          </a:prstGeom>
        </p:spPr>
        <p:txBody>
          <a:bodyPr wrap="square" lIns="0" tIns="0" rIns="0" bIns="0">
            <a:spAutoFit/>
          </a:bodyPr>
          <a:lstStyle>
            <a:lvl1pPr>
              <a:defRPr sz="2800" b="1"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609600" y="1577340"/>
            <a:ext cx="10972799"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11/10/2022</a:t>
            </a:fld>
            <a:endParaRPr lang="en-US"/>
          </a:p>
        </p:txBody>
      </p:sp>
      <p:sp>
        <p:nvSpPr>
          <p:cNvPr id="6" name="Holder 6"/>
          <p:cNvSpPr>
            <a:spLocks noGrp="1"/>
          </p:cNvSpPr>
          <p:nvPr>
            <p:ph type="sldNum" sz="quarter" idx="7"/>
          </p:nvPr>
        </p:nvSpPr>
        <p:spPr>
          <a:xfrm>
            <a:off x="11474609" y="6369132"/>
            <a:ext cx="227329" cy="194945"/>
          </a:xfrm>
          <a:prstGeom prst="rect">
            <a:avLst/>
          </a:prstGeom>
        </p:spPr>
        <p:txBody>
          <a:bodyPr wrap="square" lIns="0" tIns="0" rIns="0" bIns="0">
            <a:spAutoFit/>
          </a:bodyPr>
          <a:lstStyle>
            <a:lvl1pPr>
              <a:defRPr sz="1300" b="0" i="0">
                <a:solidFill>
                  <a:srgbClr val="787871"/>
                </a:solidFill>
                <a:latin typeface="Arial Narrow"/>
                <a:cs typeface="Arial Narrow"/>
              </a:defRPr>
            </a:lvl1pPr>
          </a:lstStyle>
          <a:p>
            <a:pPr marL="25400">
              <a:lnSpc>
                <a:spcPct val="100000"/>
              </a:lnSpc>
            </a:pPr>
            <a:fld id="{81D60167-4931-47E6-BA6A-407CBD079E47}" type="slidenum">
              <a:rPr spc="90" dirty="0"/>
              <a:t>‹#›</a:t>
            </a:fld>
            <a:endParaRPr spc="90" dirty="0"/>
          </a:p>
        </p:txBody>
      </p:sp>
      <p:pic>
        <p:nvPicPr>
          <p:cNvPr id="7" name="Picture 6">
            <a:extLst>
              <a:ext uri="{FF2B5EF4-FFF2-40B4-BE49-F238E27FC236}">
                <a16:creationId xmlns:a16="http://schemas.microsoft.com/office/drawing/2014/main" xmlns="" id="{9AFE7684-D8D0-221E-DD8B-9C8209588E58}"/>
              </a:ext>
            </a:extLst>
          </p:cNvPr>
          <p:cNvPicPr>
            <a:picLocks noChangeAspect="1"/>
          </p:cNvPicPr>
          <p:nvPr userDrawn="1"/>
        </p:nvPicPr>
        <p:blipFill>
          <a:blip r:embed="rId8"/>
          <a:stretch>
            <a:fillRect/>
          </a:stretch>
        </p:blipFill>
        <p:spPr>
          <a:xfrm>
            <a:off x="9855616" y="6252194"/>
            <a:ext cx="1252166" cy="34275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
            <a:ext cx="12191999" cy="6857999"/>
          </a:xfrm>
          <a:prstGeom prst="rect">
            <a:avLst/>
          </a:prstGeom>
          <a:blipFill>
            <a:blip r:embed="rId7" cstate="print"/>
            <a:stretch>
              <a:fillRect/>
            </a:stretch>
          </a:blipFill>
        </p:spPr>
        <p:txBody>
          <a:bodyPr wrap="square" lIns="0" tIns="0" rIns="0" bIns="0" rtlCol="0"/>
          <a:lstStyle/>
          <a:p>
            <a:endParaRPr sz="1800"/>
          </a:p>
        </p:txBody>
      </p:sp>
      <p:sp>
        <p:nvSpPr>
          <p:cNvPr id="2" name="Holder 2"/>
          <p:cNvSpPr>
            <a:spLocks noGrp="1"/>
          </p:cNvSpPr>
          <p:nvPr>
            <p:ph type="title"/>
          </p:nvPr>
        </p:nvSpPr>
        <p:spPr>
          <a:xfrm>
            <a:off x="427089" y="149781"/>
            <a:ext cx="11337819" cy="492443"/>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714586" y="1673884"/>
            <a:ext cx="10762828"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1" y="6377940"/>
            <a:ext cx="3901439"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11/10/2022</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237106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hyperlink" Target="https://onlinerti.gujarat.gov.in/" TargetMode="External"/><Relationship Id="rId2" Type="http://schemas.openxmlformats.org/officeDocument/2006/relationships/hyperlink" Target="https://esamadhan.gujarat.gov.in/" TargetMode="External"/><Relationship Id="rId1" Type="http://schemas.openxmlformats.org/officeDocument/2006/relationships/slideLayout" Target="../slideLayouts/slideLayout2.xml"/><Relationship Id="rId4" Type="http://schemas.openxmlformats.org/officeDocument/2006/relationships/hyperlink" Target="https://esampark.gujarat.gov.i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4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5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57.jpg"/><Relationship Id="rId4" Type="http://schemas.openxmlformats.org/officeDocument/2006/relationships/image" Target="../media/image5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7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ujarat Assembly sets record with longest sitting in a day">
            <a:extLst>
              <a:ext uri="{FF2B5EF4-FFF2-40B4-BE49-F238E27FC236}">
                <a16:creationId xmlns:a16="http://schemas.microsoft.com/office/drawing/2014/main" xmlns="" id="{F150FF7E-75CA-442B-9611-F3299050D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320" y="0"/>
            <a:ext cx="9433679" cy="6876302"/>
          </a:xfrm>
          <a:prstGeom prst="rect">
            <a:avLst/>
          </a:prstGeom>
          <a:noFill/>
          <a:extLst>
            <a:ext uri="{909E8E84-426E-40DD-AFC4-6F175D3DCCD1}">
              <a14:hiddenFill xmlns:a14="http://schemas.microsoft.com/office/drawing/2010/main">
                <a:solidFill>
                  <a:srgbClr val="FFFFFF"/>
                </a:solidFill>
              </a14:hiddenFill>
            </a:ext>
          </a:extLst>
        </p:spPr>
      </p:pic>
      <p:sp>
        <p:nvSpPr>
          <p:cNvPr id="51" name="object 3">
            <a:extLst>
              <a:ext uri="{FF2B5EF4-FFF2-40B4-BE49-F238E27FC236}">
                <a16:creationId xmlns:a16="http://schemas.microsoft.com/office/drawing/2014/main" xmlns="" id="{3F77D30E-7C63-461D-A122-ADB043DAF8AA}"/>
              </a:ext>
            </a:extLst>
          </p:cNvPr>
          <p:cNvSpPr/>
          <p:nvPr/>
        </p:nvSpPr>
        <p:spPr>
          <a:xfrm>
            <a:off x="3089008" y="1195705"/>
            <a:ext cx="945515" cy="0"/>
          </a:xfrm>
          <a:custGeom>
            <a:avLst/>
            <a:gdLst/>
            <a:ahLst/>
            <a:cxnLst/>
            <a:rect l="l" t="t" r="r" b="b"/>
            <a:pathLst>
              <a:path w="945514">
                <a:moveTo>
                  <a:pt x="0" y="0"/>
                </a:moveTo>
                <a:lnTo>
                  <a:pt x="945117" y="0"/>
                </a:lnTo>
              </a:path>
            </a:pathLst>
          </a:custGeom>
          <a:ln w="33020">
            <a:solidFill>
              <a:srgbClr val="00B388"/>
            </a:solidFill>
          </a:ln>
        </p:spPr>
        <p:txBody>
          <a:bodyPr wrap="square" lIns="0" tIns="0" rIns="0" bIns="0" rtlCol="0"/>
          <a:lstStyle/>
          <a:p>
            <a:endParaRPr>
              <a:solidFill>
                <a:prstClr val="black"/>
              </a:solidFill>
              <a:latin typeface="Calibri"/>
            </a:endParaRPr>
          </a:p>
        </p:txBody>
      </p:sp>
      <p:sp>
        <p:nvSpPr>
          <p:cNvPr id="99" name="object 4">
            <a:extLst>
              <a:ext uri="{FF2B5EF4-FFF2-40B4-BE49-F238E27FC236}">
                <a16:creationId xmlns:a16="http://schemas.microsoft.com/office/drawing/2014/main" xmlns="" id="{71F253F6-3330-432C-A56D-747E74F357C3}"/>
              </a:ext>
            </a:extLst>
          </p:cNvPr>
          <p:cNvSpPr/>
          <p:nvPr/>
        </p:nvSpPr>
        <p:spPr>
          <a:xfrm>
            <a:off x="4022314" y="924560"/>
            <a:ext cx="0" cy="255270"/>
          </a:xfrm>
          <a:custGeom>
            <a:avLst/>
            <a:gdLst/>
            <a:ahLst/>
            <a:cxnLst/>
            <a:rect l="l" t="t" r="r" b="b"/>
            <a:pathLst>
              <a:path h="255269">
                <a:moveTo>
                  <a:pt x="0" y="0"/>
                </a:moveTo>
                <a:lnTo>
                  <a:pt x="0" y="255270"/>
                </a:lnTo>
              </a:path>
            </a:pathLst>
          </a:custGeom>
          <a:ln w="24891">
            <a:solidFill>
              <a:srgbClr val="00B388"/>
            </a:solidFill>
          </a:ln>
        </p:spPr>
        <p:txBody>
          <a:bodyPr wrap="square" lIns="0" tIns="0" rIns="0" bIns="0" rtlCol="0"/>
          <a:lstStyle/>
          <a:p>
            <a:endParaRPr>
              <a:solidFill>
                <a:prstClr val="black"/>
              </a:solidFill>
              <a:latin typeface="Calibri"/>
            </a:endParaRPr>
          </a:p>
        </p:txBody>
      </p:sp>
      <p:sp>
        <p:nvSpPr>
          <p:cNvPr id="100" name="object 5">
            <a:extLst>
              <a:ext uri="{FF2B5EF4-FFF2-40B4-BE49-F238E27FC236}">
                <a16:creationId xmlns:a16="http://schemas.microsoft.com/office/drawing/2014/main" xmlns="" id="{FAE897F5-DEC1-4D56-BAF0-A41DA889BAB9}"/>
              </a:ext>
            </a:extLst>
          </p:cNvPr>
          <p:cNvSpPr/>
          <p:nvPr/>
        </p:nvSpPr>
        <p:spPr>
          <a:xfrm>
            <a:off x="3089008" y="924268"/>
            <a:ext cx="945515" cy="287655"/>
          </a:xfrm>
          <a:custGeom>
            <a:avLst/>
            <a:gdLst/>
            <a:ahLst/>
            <a:cxnLst/>
            <a:rect l="l" t="t" r="r" b="b"/>
            <a:pathLst>
              <a:path w="945514" h="287655">
                <a:moveTo>
                  <a:pt x="945115" y="287202"/>
                </a:moveTo>
                <a:lnTo>
                  <a:pt x="0" y="287202"/>
                </a:lnTo>
                <a:lnTo>
                  <a:pt x="0" y="255718"/>
                </a:lnTo>
                <a:lnTo>
                  <a:pt x="921495" y="255718"/>
                </a:lnTo>
                <a:lnTo>
                  <a:pt x="921495" y="0"/>
                </a:lnTo>
                <a:lnTo>
                  <a:pt x="945115" y="0"/>
                </a:lnTo>
                <a:lnTo>
                  <a:pt x="945115" y="287202"/>
                </a:lnTo>
                <a:close/>
              </a:path>
            </a:pathLst>
          </a:custGeom>
          <a:ln w="3851">
            <a:solidFill>
              <a:srgbClr val="FFFFFF"/>
            </a:solidFill>
          </a:ln>
        </p:spPr>
        <p:txBody>
          <a:bodyPr wrap="square" lIns="0" tIns="0" rIns="0" bIns="0" rtlCol="0"/>
          <a:lstStyle/>
          <a:p>
            <a:endParaRPr>
              <a:solidFill>
                <a:prstClr val="black"/>
              </a:solidFill>
              <a:latin typeface="Calibri"/>
            </a:endParaRPr>
          </a:p>
        </p:txBody>
      </p:sp>
      <p:sp>
        <p:nvSpPr>
          <p:cNvPr id="101" name="object 6">
            <a:extLst>
              <a:ext uri="{FF2B5EF4-FFF2-40B4-BE49-F238E27FC236}">
                <a16:creationId xmlns:a16="http://schemas.microsoft.com/office/drawing/2014/main" xmlns="" id="{AEC1EB9A-9EA7-4F4C-953F-55018389622E}"/>
              </a:ext>
            </a:extLst>
          </p:cNvPr>
          <p:cNvSpPr/>
          <p:nvPr/>
        </p:nvSpPr>
        <p:spPr>
          <a:xfrm>
            <a:off x="2002083" y="562609"/>
            <a:ext cx="0" cy="66040"/>
          </a:xfrm>
          <a:custGeom>
            <a:avLst/>
            <a:gdLst/>
            <a:ahLst/>
            <a:cxnLst/>
            <a:rect l="l" t="t" r="r" b="b"/>
            <a:pathLst>
              <a:path h="66040">
                <a:moveTo>
                  <a:pt x="0" y="0"/>
                </a:moveTo>
                <a:lnTo>
                  <a:pt x="0" y="66040"/>
                </a:lnTo>
              </a:path>
            </a:pathLst>
          </a:custGeom>
          <a:ln w="30797">
            <a:solidFill>
              <a:srgbClr val="231F20"/>
            </a:solidFill>
          </a:ln>
        </p:spPr>
        <p:txBody>
          <a:bodyPr wrap="square" lIns="0" tIns="0" rIns="0" bIns="0" rtlCol="0"/>
          <a:lstStyle/>
          <a:p>
            <a:endParaRPr>
              <a:solidFill>
                <a:prstClr val="black"/>
              </a:solidFill>
              <a:latin typeface="Calibri"/>
            </a:endParaRPr>
          </a:p>
        </p:txBody>
      </p:sp>
      <p:sp>
        <p:nvSpPr>
          <p:cNvPr id="102" name="object 7">
            <a:extLst>
              <a:ext uri="{FF2B5EF4-FFF2-40B4-BE49-F238E27FC236}">
                <a16:creationId xmlns:a16="http://schemas.microsoft.com/office/drawing/2014/main" xmlns="" id="{FE286275-FCBE-4808-8DD5-AF999B0FB577}"/>
              </a:ext>
            </a:extLst>
          </p:cNvPr>
          <p:cNvSpPr/>
          <p:nvPr/>
        </p:nvSpPr>
        <p:spPr>
          <a:xfrm>
            <a:off x="1987320" y="544830"/>
            <a:ext cx="109855" cy="0"/>
          </a:xfrm>
          <a:custGeom>
            <a:avLst/>
            <a:gdLst/>
            <a:ahLst/>
            <a:cxnLst/>
            <a:rect l="l" t="t" r="r" b="b"/>
            <a:pathLst>
              <a:path w="109854">
                <a:moveTo>
                  <a:pt x="0" y="0"/>
                </a:moveTo>
                <a:lnTo>
                  <a:pt x="109275" y="0"/>
                </a:lnTo>
              </a:path>
            </a:pathLst>
          </a:custGeom>
          <a:ln w="36829">
            <a:solidFill>
              <a:srgbClr val="231F20"/>
            </a:solidFill>
          </a:ln>
        </p:spPr>
        <p:txBody>
          <a:bodyPr wrap="square" lIns="0" tIns="0" rIns="0" bIns="0" rtlCol="0"/>
          <a:lstStyle/>
          <a:p>
            <a:endParaRPr>
              <a:solidFill>
                <a:prstClr val="black"/>
              </a:solidFill>
              <a:latin typeface="Calibri"/>
            </a:endParaRPr>
          </a:p>
        </p:txBody>
      </p:sp>
      <p:sp>
        <p:nvSpPr>
          <p:cNvPr id="103" name="object 8">
            <a:extLst>
              <a:ext uri="{FF2B5EF4-FFF2-40B4-BE49-F238E27FC236}">
                <a16:creationId xmlns:a16="http://schemas.microsoft.com/office/drawing/2014/main" xmlns="" id="{0D831D57-3657-43C6-97F5-455BD93EE66D}"/>
              </a:ext>
            </a:extLst>
          </p:cNvPr>
          <p:cNvSpPr/>
          <p:nvPr/>
        </p:nvSpPr>
        <p:spPr>
          <a:xfrm>
            <a:off x="2002083" y="467359"/>
            <a:ext cx="0" cy="59690"/>
          </a:xfrm>
          <a:custGeom>
            <a:avLst/>
            <a:gdLst/>
            <a:ahLst/>
            <a:cxnLst/>
            <a:rect l="l" t="t" r="r" b="b"/>
            <a:pathLst>
              <a:path h="59690">
                <a:moveTo>
                  <a:pt x="0" y="0"/>
                </a:moveTo>
                <a:lnTo>
                  <a:pt x="0" y="59690"/>
                </a:lnTo>
              </a:path>
            </a:pathLst>
          </a:custGeom>
          <a:ln w="30797">
            <a:solidFill>
              <a:srgbClr val="231F20"/>
            </a:solidFill>
          </a:ln>
        </p:spPr>
        <p:txBody>
          <a:bodyPr wrap="square" lIns="0" tIns="0" rIns="0" bIns="0" rtlCol="0"/>
          <a:lstStyle/>
          <a:p>
            <a:endParaRPr>
              <a:solidFill>
                <a:prstClr val="black"/>
              </a:solidFill>
              <a:latin typeface="Calibri"/>
            </a:endParaRPr>
          </a:p>
        </p:txBody>
      </p:sp>
      <p:sp>
        <p:nvSpPr>
          <p:cNvPr id="104" name="object 9">
            <a:extLst>
              <a:ext uri="{FF2B5EF4-FFF2-40B4-BE49-F238E27FC236}">
                <a16:creationId xmlns:a16="http://schemas.microsoft.com/office/drawing/2014/main" xmlns="" id="{75ABD6A8-2CD4-4D37-A2FA-959BF7A345B9}"/>
              </a:ext>
            </a:extLst>
          </p:cNvPr>
          <p:cNvSpPr/>
          <p:nvPr/>
        </p:nvSpPr>
        <p:spPr>
          <a:xfrm>
            <a:off x="2080355" y="562295"/>
            <a:ext cx="0" cy="67310"/>
          </a:xfrm>
          <a:custGeom>
            <a:avLst/>
            <a:gdLst/>
            <a:ahLst/>
            <a:cxnLst/>
            <a:rect l="l" t="t" r="r" b="b"/>
            <a:pathLst>
              <a:path h="67309">
                <a:moveTo>
                  <a:pt x="0" y="0"/>
                </a:moveTo>
                <a:lnTo>
                  <a:pt x="0" y="66873"/>
                </a:lnTo>
              </a:path>
            </a:pathLst>
          </a:custGeom>
          <a:ln w="33750">
            <a:solidFill>
              <a:srgbClr val="231F20"/>
            </a:solidFill>
          </a:ln>
        </p:spPr>
        <p:txBody>
          <a:bodyPr wrap="square" lIns="0" tIns="0" rIns="0" bIns="0" rtlCol="0"/>
          <a:lstStyle/>
          <a:p>
            <a:endParaRPr>
              <a:solidFill>
                <a:prstClr val="black"/>
              </a:solidFill>
              <a:latin typeface="Calibri"/>
            </a:endParaRPr>
          </a:p>
        </p:txBody>
      </p:sp>
      <p:sp>
        <p:nvSpPr>
          <p:cNvPr id="105" name="object 10">
            <a:extLst>
              <a:ext uri="{FF2B5EF4-FFF2-40B4-BE49-F238E27FC236}">
                <a16:creationId xmlns:a16="http://schemas.microsoft.com/office/drawing/2014/main" xmlns="" id="{471D006F-0C21-4023-87FE-3ECFB7F7FDCB}"/>
              </a:ext>
            </a:extLst>
          </p:cNvPr>
          <p:cNvSpPr/>
          <p:nvPr/>
        </p:nvSpPr>
        <p:spPr>
          <a:xfrm>
            <a:off x="2080355" y="467869"/>
            <a:ext cx="0" cy="59055"/>
          </a:xfrm>
          <a:custGeom>
            <a:avLst/>
            <a:gdLst/>
            <a:ahLst/>
            <a:cxnLst/>
            <a:rect l="l" t="t" r="r" b="b"/>
            <a:pathLst>
              <a:path h="59054">
                <a:moveTo>
                  <a:pt x="0" y="0"/>
                </a:moveTo>
                <a:lnTo>
                  <a:pt x="0" y="59009"/>
                </a:lnTo>
              </a:path>
            </a:pathLst>
          </a:custGeom>
          <a:ln w="33750">
            <a:solidFill>
              <a:srgbClr val="231F20"/>
            </a:solidFill>
          </a:ln>
        </p:spPr>
        <p:txBody>
          <a:bodyPr wrap="square" lIns="0" tIns="0" rIns="0" bIns="0" rtlCol="0"/>
          <a:lstStyle/>
          <a:p>
            <a:endParaRPr>
              <a:solidFill>
                <a:prstClr val="black"/>
              </a:solidFill>
              <a:latin typeface="Calibri"/>
            </a:endParaRPr>
          </a:p>
        </p:txBody>
      </p:sp>
      <p:sp>
        <p:nvSpPr>
          <p:cNvPr id="106" name="object 11">
            <a:extLst>
              <a:ext uri="{FF2B5EF4-FFF2-40B4-BE49-F238E27FC236}">
                <a16:creationId xmlns:a16="http://schemas.microsoft.com/office/drawing/2014/main" xmlns="" id="{52E975AF-139E-406D-859A-06BE7D5C3392}"/>
              </a:ext>
            </a:extLst>
          </p:cNvPr>
          <p:cNvSpPr/>
          <p:nvPr/>
        </p:nvSpPr>
        <p:spPr>
          <a:xfrm>
            <a:off x="1987320" y="467844"/>
            <a:ext cx="109855" cy="161925"/>
          </a:xfrm>
          <a:custGeom>
            <a:avLst/>
            <a:gdLst/>
            <a:ahLst/>
            <a:cxnLst/>
            <a:rect l="l" t="t" r="r" b="b"/>
            <a:pathLst>
              <a:path w="109854" h="161925">
                <a:moveTo>
                  <a:pt x="109275" y="0"/>
                </a:moveTo>
                <a:lnTo>
                  <a:pt x="109275" y="161337"/>
                </a:lnTo>
                <a:lnTo>
                  <a:pt x="76793" y="161337"/>
                </a:lnTo>
                <a:lnTo>
                  <a:pt x="76793" y="94448"/>
                </a:lnTo>
                <a:lnTo>
                  <a:pt x="29527" y="94448"/>
                </a:lnTo>
                <a:lnTo>
                  <a:pt x="29527" y="161337"/>
                </a:lnTo>
                <a:lnTo>
                  <a:pt x="0" y="161337"/>
                </a:lnTo>
                <a:lnTo>
                  <a:pt x="0" y="0"/>
                </a:lnTo>
              </a:path>
            </a:pathLst>
          </a:custGeom>
          <a:ln w="3261">
            <a:solidFill>
              <a:srgbClr val="FFFFFF"/>
            </a:solidFill>
          </a:ln>
        </p:spPr>
        <p:txBody>
          <a:bodyPr wrap="square" lIns="0" tIns="0" rIns="0" bIns="0" rtlCol="0"/>
          <a:lstStyle/>
          <a:p>
            <a:endParaRPr>
              <a:solidFill>
                <a:prstClr val="black"/>
              </a:solidFill>
              <a:latin typeface="Calibri"/>
            </a:endParaRPr>
          </a:p>
        </p:txBody>
      </p:sp>
      <p:sp>
        <p:nvSpPr>
          <p:cNvPr id="107" name="object 12">
            <a:extLst>
              <a:ext uri="{FF2B5EF4-FFF2-40B4-BE49-F238E27FC236}">
                <a16:creationId xmlns:a16="http://schemas.microsoft.com/office/drawing/2014/main" xmlns="" id="{4B1C12C3-2E2C-4B60-B3F5-591964876F3A}"/>
              </a:ext>
            </a:extLst>
          </p:cNvPr>
          <p:cNvSpPr/>
          <p:nvPr/>
        </p:nvSpPr>
        <p:spPr>
          <a:xfrm>
            <a:off x="2016848" y="467844"/>
            <a:ext cx="47625" cy="59055"/>
          </a:xfrm>
          <a:custGeom>
            <a:avLst/>
            <a:gdLst/>
            <a:ahLst/>
            <a:cxnLst/>
            <a:rect l="l" t="t" r="r" b="b"/>
            <a:pathLst>
              <a:path w="47625" h="59054">
                <a:moveTo>
                  <a:pt x="0" y="0"/>
                </a:moveTo>
                <a:lnTo>
                  <a:pt x="0" y="59036"/>
                </a:lnTo>
                <a:lnTo>
                  <a:pt x="47266" y="59036"/>
                </a:lnTo>
                <a:lnTo>
                  <a:pt x="47266" y="0"/>
                </a:lnTo>
              </a:path>
            </a:pathLst>
          </a:custGeom>
          <a:ln w="3336">
            <a:solidFill>
              <a:srgbClr val="FFFFFF"/>
            </a:solidFill>
          </a:ln>
        </p:spPr>
        <p:txBody>
          <a:bodyPr wrap="square" lIns="0" tIns="0" rIns="0" bIns="0" rtlCol="0"/>
          <a:lstStyle/>
          <a:p>
            <a:endParaRPr>
              <a:solidFill>
                <a:prstClr val="black"/>
              </a:solidFill>
              <a:latin typeface="Calibri"/>
            </a:endParaRPr>
          </a:p>
        </p:txBody>
      </p:sp>
      <p:sp>
        <p:nvSpPr>
          <p:cNvPr id="108" name="object 13">
            <a:extLst>
              <a:ext uri="{FF2B5EF4-FFF2-40B4-BE49-F238E27FC236}">
                <a16:creationId xmlns:a16="http://schemas.microsoft.com/office/drawing/2014/main" xmlns="" id="{47F307E9-DF27-4DE9-A238-440EB18743BF}"/>
              </a:ext>
            </a:extLst>
          </p:cNvPr>
          <p:cNvSpPr/>
          <p:nvPr/>
        </p:nvSpPr>
        <p:spPr>
          <a:xfrm>
            <a:off x="2117264" y="467844"/>
            <a:ext cx="96520" cy="161925"/>
          </a:xfrm>
          <a:custGeom>
            <a:avLst/>
            <a:gdLst/>
            <a:ahLst/>
            <a:cxnLst/>
            <a:rect l="l" t="t" r="r" b="b"/>
            <a:pathLst>
              <a:path w="96520" h="161925">
                <a:moveTo>
                  <a:pt x="70556" y="0"/>
                </a:moveTo>
                <a:lnTo>
                  <a:pt x="0" y="0"/>
                </a:lnTo>
                <a:lnTo>
                  <a:pt x="0" y="161324"/>
                </a:lnTo>
                <a:lnTo>
                  <a:pt x="29551" y="161324"/>
                </a:lnTo>
                <a:lnTo>
                  <a:pt x="29551" y="110179"/>
                </a:lnTo>
                <a:lnTo>
                  <a:pt x="60083" y="109698"/>
                </a:lnTo>
                <a:lnTo>
                  <a:pt x="92476" y="77710"/>
                </a:lnTo>
                <a:lnTo>
                  <a:pt x="93031" y="74761"/>
                </a:lnTo>
                <a:lnTo>
                  <a:pt x="29551" y="74761"/>
                </a:lnTo>
                <a:lnTo>
                  <a:pt x="29551" y="31480"/>
                </a:lnTo>
                <a:lnTo>
                  <a:pt x="94402" y="31480"/>
                </a:lnTo>
                <a:lnTo>
                  <a:pt x="92576" y="24077"/>
                </a:lnTo>
                <a:lnTo>
                  <a:pt x="86035" y="11842"/>
                </a:lnTo>
                <a:lnTo>
                  <a:pt x="77107" y="3106"/>
                </a:lnTo>
                <a:lnTo>
                  <a:pt x="70556" y="0"/>
                </a:lnTo>
                <a:close/>
              </a:path>
              <a:path w="96520" h="161925">
                <a:moveTo>
                  <a:pt x="94402" y="31480"/>
                </a:moveTo>
                <a:lnTo>
                  <a:pt x="50223" y="31480"/>
                </a:lnTo>
                <a:lnTo>
                  <a:pt x="53167" y="31666"/>
                </a:lnTo>
                <a:lnTo>
                  <a:pt x="62586" y="38483"/>
                </a:lnTo>
                <a:lnTo>
                  <a:pt x="64981" y="55132"/>
                </a:lnTo>
                <a:lnTo>
                  <a:pt x="64981" y="66897"/>
                </a:lnTo>
                <a:lnTo>
                  <a:pt x="62031" y="74761"/>
                </a:lnTo>
                <a:lnTo>
                  <a:pt x="93031" y="74761"/>
                </a:lnTo>
                <a:lnTo>
                  <a:pt x="95658" y="60786"/>
                </a:lnTo>
                <a:lnTo>
                  <a:pt x="96458" y="39817"/>
                </a:lnTo>
                <a:lnTo>
                  <a:pt x="94402" y="31480"/>
                </a:lnTo>
                <a:close/>
              </a:path>
            </a:pathLst>
          </a:custGeom>
          <a:solidFill>
            <a:srgbClr val="231F20"/>
          </a:solidFill>
        </p:spPr>
        <p:txBody>
          <a:bodyPr wrap="square" lIns="0" tIns="0" rIns="0" bIns="0" rtlCol="0"/>
          <a:lstStyle/>
          <a:p>
            <a:endParaRPr>
              <a:solidFill>
                <a:prstClr val="black"/>
              </a:solidFill>
              <a:latin typeface="Calibri"/>
            </a:endParaRPr>
          </a:p>
        </p:txBody>
      </p:sp>
      <p:sp>
        <p:nvSpPr>
          <p:cNvPr id="109" name="object 14">
            <a:extLst>
              <a:ext uri="{FF2B5EF4-FFF2-40B4-BE49-F238E27FC236}">
                <a16:creationId xmlns:a16="http://schemas.microsoft.com/office/drawing/2014/main" xmlns="" id="{34B5F0A6-425D-4BD1-B339-D537BA1B1166}"/>
              </a:ext>
            </a:extLst>
          </p:cNvPr>
          <p:cNvSpPr/>
          <p:nvPr/>
        </p:nvSpPr>
        <p:spPr>
          <a:xfrm>
            <a:off x="2229515" y="608965"/>
            <a:ext cx="85725" cy="0"/>
          </a:xfrm>
          <a:custGeom>
            <a:avLst/>
            <a:gdLst/>
            <a:ahLst/>
            <a:cxnLst/>
            <a:rect l="l" t="t" r="r" b="b"/>
            <a:pathLst>
              <a:path w="85725">
                <a:moveTo>
                  <a:pt x="0" y="0"/>
                </a:moveTo>
                <a:lnTo>
                  <a:pt x="85654" y="0"/>
                </a:lnTo>
              </a:path>
            </a:pathLst>
          </a:custGeom>
          <a:ln w="40640">
            <a:solidFill>
              <a:srgbClr val="231F20"/>
            </a:solidFill>
          </a:ln>
        </p:spPr>
        <p:txBody>
          <a:bodyPr wrap="square" lIns="0" tIns="0" rIns="0" bIns="0" rtlCol="0"/>
          <a:lstStyle/>
          <a:p>
            <a:endParaRPr>
              <a:solidFill>
                <a:prstClr val="black"/>
              </a:solidFill>
              <a:latin typeface="Calibri"/>
            </a:endParaRPr>
          </a:p>
        </p:txBody>
      </p:sp>
      <p:sp>
        <p:nvSpPr>
          <p:cNvPr id="110" name="object 15">
            <a:extLst>
              <a:ext uri="{FF2B5EF4-FFF2-40B4-BE49-F238E27FC236}">
                <a16:creationId xmlns:a16="http://schemas.microsoft.com/office/drawing/2014/main" xmlns="" id="{BEAEB9AD-C6FF-48DB-B974-1B08DBB3923F}"/>
              </a:ext>
            </a:extLst>
          </p:cNvPr>
          <p:cNvSpPr/>
          <p:nvPr/>
        </p:nvSpPr>
        <p:spPr>
          <a:xfrm>
            <a:off x="2229515" y="562609"/>
            <a:ext cx="29845" cy="26670"/>
          </a:xfrm>
          <a:custGeom>
            <a:avLst/>
            <a:gdLst/>
            <a:ahLst/>
            <a:cxnLst/>
            <a:rect l="l" t="t" r="r" b="b"/>
            <a:pathLst>
              <a:path w="29845" h="26670">
                <a:moveTo>
                  <a:pt x="0" y="13335"/>
                </a:moveTo>
                <a:lnTo>
                  <a:pt x="29529" y="13335"/>
                </a:lnTo>
              </a:path>
            </a:pathLst>
          </a:custGeom>
          <a:ln w="27940">
            <a:solidFill>
              <a:srgbClr val="231F20"/>
            </a:solidFill>
          </a:ln>
        </p:spPr>
        <p:txBody>
          <a:bodyPr wrap="square" lIns="0" tIns="0" rIns="0" bIns="0" rtlCol="0"/>
          <a:lstStyle/>
          <a:p>
            <a:endParaRPr>
              <a:solidFill>
                <a:prstClr val="black"/>
              </a:solidFill>
              <a:latin typeface="Calibri"/>
            </a:endParaRPr>
          </a:p>
        </p:txBody>
      </p:sp>
      <p:sp>
        <p:nvSpPr>
          <p:cNvPr id="111" name="object 16">
            <a:extLst>
              <a:ext uri="{FF2B5EF4-FFF2-40B4-BE49-F238E27FC236}">
                <a16:creationId xmlns:a16="http://schemas.microsoft.com/office/drawing/2014/main" xmlns="" id="{06E96AAB-4CB7-4A61-A4FB-882AFC8A6DBF}"/>
              </a:ext>
            </a:extLst>
          </p:cNvPr>
          <p:cNvSpPr/>
          <p:nvPr/>
        </p:nvSpPr>
        <p:spPr>
          <a:xfrm>
            <a:off x="2229515" y="526415"/>
            <a:ext cx="83185" cy="36830"/>
          </a:xfrm>
          <a:custGeom>
            <a:avLst/>
            <a:gdLst/>
            <a:ahLst/>
            <a:cxnLst/>
            <a:rect l="l" t="t" r="r" b="b"/>
            <a:pathLst>
              <a:path w="83184" h="36829">
                <a:moveTo>
                  <a:pt x="0" y="36829"/>
                </a:moveTo>
                <a:lnTo>
                  <a:pt x="82704" y="36829"/>
                </a:lnTo>
                <a:lnTo>
                  <a:pt x="82704" y="0"/>
                </a:lnTo>
                <a:lnTo>
                  <a:pt x="0" y="0"/>
                </a:lnTo>
                <a:lnTo>
                  <a:pt x="0" y="36829"/>
                </a:lnTo>
                <a:close/>
              </a:path>
            </a:pathLst>
          </a:custGeom>
          <a:solidFill>
            <a:srgbClr val="231F20"/>
          </a:solidFill>
        </p:spPr>
        <p:txBody>
          <a:bodyPr wrap="square" lIns="0" tIns="0" rIns="0" bIns="0" rtlCol="0"/>
          <a:lstStyle/>
          <a:p>
            <a:endParaRPr>
              <a:solidFill>
                <a:prstClr val="black"/>
              </a:solidFill>
              <a:latin typeface="Calibri"/>
            </a:endParaRPr>
          </a:p>
        </p:txBody>
      </p:sp>
      <p:sp>
        <p:nvSpPr>
          <p:cNvPr id="112" name="object 17">
            <a:extLst>
              <a:ext uri="{FF2B5EF4-FFF2-40B4-BE49-F238E27FC236}">
                <a16:creationId xmlns:a16="http://schemas.microsoft.com/office/drawing/2014/main" xmlns="" id="{6608353A-4623-4D1A-9900-074B368B569A}"/>
              </a:ext>
            </a:extLst>
          </p:cNvPr>
          <p:cNvSpPr/>
          <p:nvPr/>
        </p:nvSpPr>
        <p:spPr>
          <a:xfrm>
            <a:off x="2229515" y="466725"/>
            <a:ext cx="85725" cy="60960"/>
          </a:xfrm>
          <a:custGeom>
            <a:avLst/>
            <a:gdLst/>
            <a:ahLst/>
            <a:cxnLst/>
            <a:rect l="l" t="t" r="r" b="b"/>
            <a:pathLst>
              <a:path w="85725" h="60959">
                <a:moveTo>
                  <a:pt x="0" y="60959"/>
                </a:moveTo>
                <a:lnTo>
                  <a:pt x="85654" y="60959"/>
                </a:lnTo>
                <a:lnTo>
                  <a:pt x="85654" y="0"/>
                </a:lnTo>
                <a:lnTo>
                  <a:pt x="0" y="0"/>
                </a:lnTo>
                <a:lnTo>
                  <a:pt x="0" y="60959"/>
                </a:lnTo>
                <a:close/>
              </a:path>
            </a:pathLst>
          </a:custGeom>
          <a:solidFill>
            <a:srgbClr val="231F20"/>
          </a:solidFill>
        </p:spPr>
        <p:txBody>
          <a:bodyPr wrap="square" lIns="0" tIns="0" rIns="0" bIns="0" rtlCol="0"/>
          <a:lstStyle/>
          <a:p>
            <a:endParaRPr>
              <a:solidFill>
                <a:prstClr val="black"/>
              </a:solidFill>
              <a:latin typeface="Calibri"/>
            </a:endParaRPr>
          </a:p>
        </p:txBody>
      </p:sp>
      <p:sp>
        <p:nvSpPr>
          <p:cNvPr id="113" name="object 18">
            <a:extLst>
              <a:ext uri="{FF2B5EF4-FFF2-40B4-BE49-F238E27FC236}">
                <a16:creationId xmlns:a16="http://schemas.microsoft.com/office/drawing/2014/main" xmlns="" id="{A0662051-F828-4AB4-97FD-7AC4E6330005}"/>
              </a:ext>
            </a:extLst>
          </p:cNvPr>
          <p:cNvSpPr/>
          <p:nvPr/>
        </p:nvSpPr>
        <p:spPr>
          <a:xfrm>
            <a:off x="2229517" y="467844"/>
            <a:ext cx="85725" cy="161925"/>
          </a:xfrm>
          <a:custGeom>
            <a:avLst/>
            <a:gdLst/>
            <a:ahLst/>
            <a:cxnLst/>
            <a:rect l="l" t="t" r="r" b="b"/>
            <a:pathLst>
              <a:path w="85725" h="161925">
                <a:moveTo>
                  <a:pt x="85655" y="0"/>
                </a:moveTo>
                <a:lnTo>
                  <a:pt x="85655" y="31507"/>
                </a:lnTo>
                <a:lnTo>
                  <a:pt x="29527" y="31507"/>
                </a:lnTo>
                <a:lnTo>
                  <a:pt x="29527" y="59036"/>
                </a:lnTo>
                <a:lnTo>
                  <a:pt x="82701" y="59036"/>
                </a:lnTo>
                <a:lnTo>
                  <a:pt x="82701" y="94448"/>
                </a:lnTo>
                <a:lnTo>
                  <a:pt x="29527" y="94448"/>
                </a:lnTo>
                <a:lnTo>
                  <a:pt x="29527" y="121997"/>
                </a:lnTo>
                <a:lnTo>
                  <a:pt x="85655" y="121997"/>
                </a:lnTo>
                <a:lnTo>
                  <a:pt x="85655" y="161337"/>
                </a:lnTo>
                <a:lnTo>
                  <a:pt x="0" y="161337"/>
                </a:lnTo>
                <a:lnTo>
                  <a:pt x="0" y="0"/>
                </a:lnTo>
              </a:path>
            </a:pathLst>
          </a:custGeom>
          <a:ln w="3175">
            <a:solidFill>
              <a:srgbClr val="FFFFFF"/>
            </a:solidFill>
          </a:ln>
        </p:spPr>
        <p:txBody>
          <a:bodyPr wrap="square" lIns="0" tIns="0" rIns="0" bIns="0" rtlCol="0"/>
          <a:lstStyle/>
          <a:p>
            <a:endParaRPr>
              <a:solidFill>
                <a:prstClr val="black"/>
              </a:solidFill>
              <a:latin typeface="Calibri"/>
            </a:endParaRPr>
          </a:p>
        </p:txBody>
      </p:sp>
      <p:sp>
        <p:nvSpPr>
          <p:cNvPr id="114" name="object 19">
            <a:extLst>
              <a:ext uri="{FF2B5EF4-FFF2-40B4-BE49-F238E27FC236}">
                <a16:creationId xmlns:a16="http://schemas.microsoft.com/office/drawing/2014/main" xmlns="" id="{B18C1007-A96F-4072-8B0E-1741AC281FE8}"/>
              </a:ext>
            </a:extLst>
          </p:cNvPr>
          <p:cNvSpPr/>
          <p:nvPr/>
        </p:nvSpPr>
        <p:spPr>
          <a:xfrm>
            <a:off x="1987320" y="707867"/>
            <a:ext cx="174625" cy="346710"/>
          </a:xfrm>
          <a:custGeom>
            <a:avLst/>
            <a:gdLst/>
            <a:ahLst/>
            <a:cxnLst/>
            <a:rect l="l" t="t" r="r" b="b"/>
            <a:pathLst>
              <a:path w="174625" h="346709">
                <a:moveTo>
                  <a:pt x="91558" y="0"/>
                </a:moveTo>
                <a:lnTo>
                  <a:pt x="0" y="0"/>
                </a:lnTo>
                <a:lnTo>
                  <a:pt x="0" y="346216"/>
                </a:lnTo>
                <a:lnTo>
                  <a:pt x="20669" y="346216"/>
                </a:lnTo>
                <a:lnTo>
                  <a:pt x="20669" y="196724"/>
                </a:lnTo>
                <a:lnTo>
                  <a:pt x="95243" y="196666"/>
                </a:lnTo>
                <a:lnTo>
                  <a:pt x="133521" y="187021"/>
                </a:lnTo>
                <a:lnTo>
                  <a:pt x="150789" y="173102"/>
                </a:lnTo>
                <a:lnTo>
                  <a:pt x="20669" y="173102"/>
                </a:lnTo>
                <a:lnTo>
                  <a:pt x="20669" y="27553"/>
                </a:lnTo>
                <a:lnTo>
                  <a:pt x="153108" y="27553"/>
                </a:lnTo>
                <a:lnTo>
                  <a:pt x="151225" y="24992"/>
                </a:lnTo>
                <a:lnTo>
                  <a:pt x="141881" y="16117"/>
                </a:lnTo>
                <a:lnTo>
                  <a:pt x="131156" y="9134"/>
                </a:lnTo>
                <a:lnTo>
                  <a:pt x="119136" y="4090"/>
                </a:lnTo>
                <a:lnTo>
                  <a:pt x="105909" y="1030"/>
                </a:lnTo>
                <a:lnTo>
                  <a:pt x="91558" y="0"/>
                </a:lnTo>
                <a:close/>
              </a:path>
              <a:path w="174625" h="346709">
                <a:moveTo>
                  <a:pt x="153108" y="27553"/>
                </a:moveTo>
                <a:lnTo>
                  <a:pt x="88606" y="27553"/>
                </a:lnTo>
                <a:lnTo>
                  <a:pt x="94931" y="27779"/>
                </a:lnTo>
                <a:lnTo>
                  <a:pt x="108191" y="29969"/>
                </a:lnTo>
                <a:lnTo>
                  <a:pt x="144697" y="62427"/>
                </a:lnTo>
                <a:lnTo>
                  <a:pt x="152851" y="112236"/>
                </a:lnTo>
                <a:lnTo>
                  <a:pt x="149888" y="127789"/>
                </a:lnTo>
                <a:lnTo>
                  <a:pt x="128117" y="161327"/>
                </a:lnTo>
                <a:lnTo>
                  <a:pt x="88606" y="173102"/>
                </a:lnTo>
                <a:lnTo>
                  <a:pt x="150789" y="173102"/>
                </a:lnTo>
                <a:lnTo>
                  <a:pt x="170653" y="132338"/>
                </a:lnTo>
                <a:lnTo>
                  <a:pt x="174247" y="96156"/>
                </a:lnTo>
                <a:lnTo>
                  <a:pt x="173089" y="78504"/>
                </a:lnTo>
                <a:lnTo>
                  <a:pt x="170122" y="62516"/>
                </a:lnTo>
                <a:lnTo>
                  <a:pt x="165432" y="48237"/>
                </a:lnTo>
                <a:lnTo>
                  <a:pt x="159105" y="35714"/>
                </a:lnTo>
                <a:lnTo>
                  <a:pt x="153108" y="27553"/>
                </a:lnTo>
                <a:close/>
              </a:path>
            </a:pathLst>
          </a:custGeom>
          <a:solidFill>
            <a:srgbClr val="231F20"/>
          </a:solidFill>
        </p:spPr>
        <p:txBody>
          <a:bodyPr wrap="square" lIns="0" tIns="0" rIns="0" bIns="0" rtlCol="0"/>
          <a:lstStyle/>
          <a:p>
            <a:endParaRPr>
              <a:solidFill>
                <a:prstClr val="black"/>
              </a:solidFill>
              <a:latin typeface="Calibri"/>
            </a:endParaRPr>
          </a:p>
        </p:txBody>
      </p:sp>
      <p:sp>
        <p:nvSpPr>
          <p:cNvPr id="115" name="object 20">
            <a:extLst>
              <a:ext uri="{FF2B5EF4-FFF2-40B4-BE49-F238E27FC236}">
                <a16:creationId xmlns:a16="http://schemas.microsoft.com/office/drawing/2014/main" xmlns="" id="{A3B83389-EB21-429D-A92A-96CAC751C481}"/>
              </a:ext>
            </a:extLst>
          </p:cNvPr>
          <p:cNvSpPr/>
          <p:nvPr/>
        </p:nvSpPr>
        <p:spPr>
          <a:xfrm>
            <a:off x="2200383" y="704291"/>
            <a:ext cx="230504" cy="358140"/>
          </a:xfrm>
          <a:custGeom>
            <a:avLst/>
            <a:gdLst/>
            <a:ahLst/>
            <a:cxnLst/>
            <a:rect l="l" t="t" r="r" b="b"/>
            <a:pathLst>
              <a:path w="230505" h="358140">
                <a:moveTo>
                  <a:pt x="106537" y="0"/>
                </a:moveTo>
                <a:lnTo>
                  <a:pt x="66414" y="14510"/>
                </a:lnTo>
                <a:lnTo>
                  <a:pt x="33712" y="49045"/>
                </a:lnTo>
                <a:lnTo>
                  <a:pt x="15534" y="87309"/>
                </a:lnTo>
                <a:lnTo>
                  <a:pt x="3950" y="135563"/>
                </a:lnTo>
                <a:lnTo>
                  <a:pt x="0" y="193263"/>
                </a:lnTo>
                <a:lnTo>
                  <a:pt x="1426" y="211150"/>
                </a:lnTo>
                <a:lnTo>
                  <a:pt x="11363" y="260017"/>
                </a:lnTo>
                <a:lnTo>
                  <a:pt x="28859" y="300558"/>
                </a:lnTo>
                <a:lnTo>
                  <a:pt x="52722" y="331318"/>
                </a:lnTo>
                <a:lnTo>
                  <a:pt x="92385" y="354601"/>
                </a:lnTo>
                <a:lnTo>
                  <a:pt x="114785" y="357674"/>
                </a:lnTo>
                <a:lnTo>
                  <a:pt x="125656" y="357020"/>
                </a:lnTo>
                <a:lnTo>
                  <a:pt x="168127" y="339772"/>
                </a:lnTo>
                <a:lnTo>
                  <a:pt x="179208" y="330111"/>
                </a:lnTo>
                <a:lnTo>
                  <a:pt x="113686" y="330111"/>
                </a:lnTo>
                <a:lnTo>
                  <a:pt x="103370" y="329118"/>
                </a:lnTo>
                <a:lnTo>
                  <a:pt x="66866" y="309348"/>
                </a:lnTo>
                <a:lnTo>
                  <a:pt x="39991" y="266004"/>
                </a:lnTo>
                <a:lnTo>
                  <a:pt x="27765" y="219399"/>
                </a:lnTo>
                <a:lnTo>
                  <a:pt x="23593" y="161779"/>
                </a:lnTo>
                <a:lnTo>
                  <a:pt x="25123" y="144022"/>
                </a:lnTo>
                <a:lnTo>
                  <a:pt x="36170" y="96537"/>
                </a:lnTo>
                <a:lnTo>
                  <a:pt x="55766" y="59615"/>
                </a:lnTo>
                <a:lnTo>
                  <a:pt x="92679" y="31012"/>
                </a:lnTo>
                <a:lnTo>
                  <a:pt x="114785" y="27167"/>
                </a:lnTo>
                <a:lnTo>
                  <a:pt x="178241" y="27167"/>
                </a:lnTo>
                <a:lnTo>
                  <a:pt x="175507" y="24573"/>
                </a:lnTo>
                <a:lnTo>
                  <a:pt x="132159" y="2755"/>
                </a:lnTo>
                <a:lnTo>
                  <a:pt x="119659" y="662"/>
                </a:lnTo>
                <a:lnTo>
                  <a:pt x="106537" y="0"/>
                </a:lnTo>
                <a:close/>
              </a:path>
              <a:path w="230505" h="358140">
                <a:moveTo>
                  <a:pt x="178241" y="27167"/>
                </a:moveTo>
                <a:lnTo>
                  <a:pt x="114785" y="27167"/>
                </a:lnTo>
                <a:lnTo>
                  <a:pt x="117473" y="27215"/>
                </a:lnTo>
                <a:lnTo>
                  <a:pt x="128907" y="28552"/>
                </a:lnTo>
                <a:lnTo>
                  <a:pt x="168435" y="50943"/>
                </a:lnTo>
                <a:lnTo>
                  <a:pt x="190354" y="83593"/>
                </a:lnTo>
                <a:lnTo>
                  <a:pt x="204354" y="127654"/>
                </a:lnTo>
                <a:lnTo>
                  <a:pt x="209266" y="181161"/>
                </a:lnTo>
                <a:lnTo>
                  <a:pt x="208442" y="199609"/>
                </a:lnTo>
                <a:lnTo>
                  <a:pt x="199611" y="249217"/>
                </a:lnTo>
                <a:lnTo>
                  <a:pt x="182102" y="288675"/>
                </a:lnTo>
                <a:lnTo>
                  <a:pt x="147161" y="322062"/>
                </a:lnTo>
                <a:lnTo>
                  <a:pt x="113686" y="330111"/>
                </a:lnTo>
                <a:lnTo>
                  <a:pt x="179208" y="330111"/>
                </a:lnTo>
                <a:lnTo>
                  <a:pt x="207579" y="289231"/>
                </a:lnTo>
                <a:lnTo>
                  <a:pt x="222394" y="246004"/>
                </a:lnTo>
                <a:lnTo>
                  <a:pt x="229479" y="194857"/>
                </a:lnTo>
                <a:lnTo>
                  <a:pt x="229969" y="176296"/>
                </a:lnTo>
                <a:lnTo>
                  <a:pt x="229464" y="157962"/>
                </a:lnTo>
                <a:lnTo>
                  <a:pt x="222300" y="107797"/>
                </a:lnTo>
                <a:lnTo>
                  <a:pt x="207133" y="65808"/>
                </a:lnTo>
                <a:lnTo>
                  <a:pt x="184569" y="33171"/>
                </a:lnTo>
                <a:lnTo>
                  <a:pt x="178241" y="27167"/>
                </a:lnTo>
                <a:close/>
              </a:path>
            </a:pathLst>
          </a:custGeom>
          <a:solidFill>
            <a:srgbClr val="231F20"/>
          </a:solidFill>
        </p:spPr>
        <p:txBody>
          <a:bodyPr wrap="square" lIns="0" tIns="0" rIns="0" bIns="0" rtlCol="0"/>
          <a:lstStyle/>
          <a:p>
            <a:endParaRPr>
              <a:solidFill>
                <a:prstClr val="black"/>
              </a:solidFill>
              <a:latin typeface="Calibri"/>
            </a:endParaRPr>
          </a:p>
        </p:txBody>
      </p:sp>
      <p:sp>
        <p:nvSpPr>
          <p:cNvPr id="116" name="object 21">
            <a:extLst>
              <a:ext uri="{FF2B5EF4-FFF2-40B4-BE49-F238E27FC236}">
                <a16:creationId xmlns:a16="http://schemas.microsoft.com/office/drawing/2014/main" xmlns="" id="{CB52389C-AD77-4A42-A393-561A44934EF0}"/>
              </a:ext>
            </a:extLst>
          </p:cNvPr>
          <p:cNvSpPr/>
          <p:nvPr/>
        </p:nvSpPr>
        <p:spPr>
          <a:xfrm>
            <a:off x="2499764" y="707873"/>
            <a:ext cx="0" cy="346710"/>
          </a:xfrm>
          <a:custGeom>
            <a:avLst/>
            <a:gdLst/>
            <a:ahLst/>
            <a:cxnLst/>
            <a:rect l="l" t="t" r="r" b="b"/>
            <a:pathLst>
              <a:path h="346709">
                <a:moveTo>
                  <a:pt x="0" y="0"/>
                </a:moveTo>
                <a:lnTo>
                  <a:pt x="0" y="346210"/>
                </a:lnTo>
              </a:path>
            </a:pathLst>
          </a:custGeom>
          <a:ln w="21939">
            <a:solidFill>
              <a:srgbClr val="231F20"/>
            </a:solidFill>
          </a:ln>
        </p:spPr>
        <p:txBody>
          <a:bodyPr wrap="square" lIns="0" tIns="0" rIns="0" bIns="0" rtlCol="0"/>
          <a:lstStyle/>
          <a:p>
            <a:endParaRPr>
              <a:solidFill>
                <a:prstClr val="black"/>
              </a:solidFill>
              <a:latin typeface="Calibri"/>
            </a:endParaRPr>
          </a:p>
        </p:txBody>
      </p:sp>
      <p:sp>
        <p:nvSpPr>
          <p:cNvPr id="117" name="object 22">
            <a:extLst>
              <a:ext uri="{FF2B5EF4-FFF2-40B4-BE49-F238E27FC236}">
                <a16:creationId xmlns:a16="http://schemas.microsoft.com/office/drawing/2014/main" xmlns="" id="{078CFFF8-0493-4345-B113-F69D46A0BE08}"/>
              </a:ext>
            </a:extLst>
          </p:cNvPr>
          <p:cNvSpPr/>
          <p:nvPr/>
        </p:nvSpPr>
        <p:spPr>
          <a:xfrm>
            <a:off x="2489431" y="707881"/>
            <a:ext cx="20955" cy="346710"/>
          </a:xfrm>
          <a:custGeom>
            <a:avLst/>
            <a:gdLst/>
            <a:ahLst/>
            <a:cxnLst/>
            <a:rect l="l" t="t" r="r" b="b"/>
            <a:pathLst>
              <a:path w="20955" h="346709">
                <a:moveTo>
                  <a:pt x="20666" y="346208"/>
                </a:moveTo>
                <a:lnTo>
                  <a:pt x="0" y="346208"/>
                </a:lnTo>
                <a:lnTo>
                  <a:pt x="0" y="0"/>
                </a:lnTo>
                <a:lnTo>
                  <a:pt x="20666" y="0"/>
                </a:lnTo>
                <a:lnTo>
                  <a:pt x="20666" y="346208"/>
                </a:lnTo>
                <a:close/>
              </a:path>
            </a:pathLst>
          </a:custGeom>
          <a:ln w="3175">
            <a:solidFill>
              <a:srgbClr val="FFFFFF"/>
            </a:solidFill>
          </a:ln>
        </p:spPr>
        <p:txBody>
          <a:bodyPr wrap="square" lIns="0" tIns="0" rIns="0" bIns="0" rtlCol="0"/>
          <a:lstStyle/>
          <a:p>
            <a:endParaRPr>
              <a:solidFill>
                <a:prstClr val="black"/>
              </a:solidFill>
              <a:latin typeface="Calibri"/>
            </a:endParaRPr>
          </a:p>
        </p:txBody>
      </p:sp>
      <p:sp>
        <p:nvSpPr>
          <p:cNvPr id="118" name="object 23">
            <a:extLst>
              <a:ext uri="{FF2B5EF4-FFF2-40B4-BE49-F238E27FC236}">
                <a16:creationId xmlns:a16="http://schemas.microsoft.com/office/drawing/2014/main" xmlns="" id="{6AA531A3-5762-48B3-8EE6-A3BA8DACB563}"/>
              </a:ext>
            </a:extLst>
          </p:cNvPr>
          <p:cNvSpPr/>
          <p:nvPr/>
        </p:nvSpPr>
        <p:spPr>
          <a:xfrm>
            <a:off x="2580992" y="707867"/>
            <a:ext cx="194945" cy="346710"/>
          </a:xfrm>
          <a:custGeom>
            <a:avLst/>
            <a:gdLst/>
            <a:ahLst/>
            <a:cxnLst/>
            <a:rect l="l" t="t" r="r" b="b"/>
            <a:pathLst>
              <a:path w="194944" h="346709">
                <a:moveTo>
                  <a:pt x="20665" y="0"/>
                </a:moveTo>
                <a:lnTo>
                  <a:pt x="0" y="0"/>
                </a:lnTo>
                <a:lnTo>
                  <a:pt x="0" y="346216"/>
                </a:lnTo>
                <a:lnTo>
                  <a:pt x="20665" y="346216"/>
                </a:lnTo>
                <a:lnTo>
                  <a:pt x="20665" y="47183"/>
                </a:lnTo>
                <a:lnTo>
                  <a:pt x="45557" y="47183"/>
                </a:lnTo>
                <a:lnTo>
                  <a:pt x="20665" y="0"/>
                </a:lnTo>
                <a:close/>
              </a:path>
              <a:path w="194944" h="346709">
                <a:moveTo>
                  <a:pt x="45557" y="47183"/>
                </a:moveTo>
                <a:lnTo>
                  <a:pt x="20665" y="47183"/>
                </a:lnTo>
                <a:lnTo>
                  <a:pt x="180161" y="346216"/>
                </a:lnTo>
                <a:lnTo>
                  <a:pt x="194925" y="346216"/>
                </a:lnTo>
                <a:lnTo>
                  <a:pt x="194925" y="291138"/>
                </a:lnTo>
                <a:lnTo>
                  <a:pt x="174260" y="291138"/>
                </a:lnTo>
                <a:lnTo>
                  <a:pt x="45557" y="47183"/>
                </a:lnTo>
                <a:close/>
              </a:path>
              <a:path w="194944" h="346709">
                <a:moveTo>
                  <a:pt x="194925" y="0"/>
                </a:moveTo>
                <a:lnTo>
                  <a:pt x="174260" y="0"/>
                </a:lnTo>
                <a:lnTo>
                  <a:pt x="174260" y="291138"/>
                </a:lnTo>
                <a:lnTo>
                  <a:pt x="194925" y="291138"/>
                </a:lnTo>
                <a:lnTo>
                  <a:pt x="194925" y="0"/>
                </a:lnTo>
                <a:close/>
              </a:path>
            </a:pathLst>
          </a:custGeom>
          <a:solidFill>
            <a:srgbClr val="231F20"/>
          </a:solidFill>
        </p:spPr>
        <p:txBody>
          <a:bodyPr wrap="square" lIns="0" tIns="0" rIns="0" bIns="0" rtlCol="0"/>
          <a:lstStyle/>
          <a:p>
            <a:endParaRPr>
              <a:solidFill>
                <a:prstClr val="black"/>
              </a:solidFill>
              <a:latin typeface="Calibri"/>
            </a:endParaRPr>
          </a:p>
        </p:txBody>
      </p:sp>
      <p:sp>
        <p:nvSpPr>
          <p:cNvPr id="119" name="object 24">
            <a:extLst>
              <a:ext uri="{FF2B5EF4-FFF2-40B4-BE49-F238E27FC236}">
                <a16:creationId xmlns:a16="http://schemas.microsoft.com/office/drawing/2014/main" xmlns="" id="{A2EFC635-78C7-4F09-BF06-0514BE4C5772}"/>
              </a:ext>
            </a:extLst>
          </p:cNvPr>
          <p:cNvSpPr/>
          <p:nvPr/>
        </p:nvSpPr>
        <p:spPr>
          <a:xfrm>
            <a:off x="2580989" y="707881"/>
            <a:ext cx="194945" cy="346710"/>
          </a:xfrm>
          <a:custGeom>
            <a:avLst/>
            <a:gdLst/>
            <a:ahLst/>
            <a:cxnLst/>
            <a:rect l="l" t="t" r="r" b="b"/>
            <a:pathLst>
              <a:path w="194944" h="346709">
                <a:moveTo>
                  <a:pt x="194930" y="346208"/>
                </a:moveTo>
                <a:lnTo>
                  <a:pt x="180166" y="346208"/>
                </a:lnTo>
                <a:lnTo>
                  <a:pt x="20671" y="47195"/>
                </a:lnTo>
                <a:lnTo>
                  <a:pt x="20671" y="346208"/>
                </a:lnTo>
                <a:lnTo>
                  <a:pt x="0" y="346208"/>
                </a:lnTo>
                <a:lnTo>
                  <a:pt x="0" y="0"/>
                </a:lnTo>
                <a:lnTo>
                  <a:pt x="20671" y="0"/>
                </a:lnTo>
                <a:lnTo>
                  <a:pt x="174259" y="291130"/>
                </a:lnTo>
                <a:lnTo>
                  <a:pt x="174259" y="0"/>
                </a:lnTo>
                <a:lnTo>
                  <a:pt x="194930" y="0"/>
                </a:lnTo>
                <a:lnTo>
                  <a:pt x="194930" y="346208"/>
                </a:lnTo>
                <a:close/>
              </a:path>
            </a:pathLst>
          </a:custGeom>
          <a:ln w="3189">
            <a:solidFill>
              <a:srgbClr val="FFFFFF"/>
            </a:solidFill>
          </a:ln>
        </p:spPr>
        <p:txBody>
          <a:bodyPr wrap="square" lIns="0" tIns="0" rIns="0" bIns="0" rtlCol="0"/>
          <a:lstStyle/>
          <a:p>
            <a:endParaRPr>
              <a:solidFill>
                <a:prstClr val="black"/>
              </a:solidFill>
              <a:latin typeface="Calibri"/>
            </a:endParaRPr>
          </a:p>
        </p:txBody>
      </p:sp>
      <p:sp>
        <p:nvSpPr>
          <p:cNvPr id="120" name="object 25">
            <a:extLst>
              <a:ext uri="{FF2B5EF4-FFF2-40B4-BE49-F238E27FC236}">
                <a16:creationId xmlns:a16="http://schemas.microsoft.com/office/drawing/2014/main" xmlns="" id="{2418CA8B-8FA5-49E6-8E05-52CA587DE08B}"/>
              </a:ext>
            </a:extLst>
          </p:cNvPr>
          <p:cNvSpPr/>
          <p:nvPr/>
        </p:nvSpPr>
        <p:spPr>
          <a:xfrm>
            <a:off x="2932459" y="735421"/>
            <a:ext cx="0" cy="318770"/>
          </a:xfrm>
          <a:custGeom>
            <a:avLst/>
            <a:gdLst/>
            <a:ahLst/>
            <a:cxnLst/>
            <a:rect l="l" t="t" r="r" b="b"/>
            <a:pathLst>
              <a:path h="318769">
                <a:moveTo>
                  <a:pt x="0" y="0"/>
                </a:moveTo>
                <a:lnTo>
                  <a:pt x="0" y="318662"/>
                </a:lnTo>
              </a:path>
            </a:pathLst>
          </a:custGeom>
          <a:ln w="24891">
            <a:solidFill>
              <a:srgbClr val="231F20"/>
            </a:solidFill>
          </a:ln>
        </p:spPr>
        <p:txBody>
          <a:bodyPr wrap="square" lIns="0" tIns="0" rIns="0" bIns="0" rtlCol="0"/>
          <a:lstStyle/>
          <a:p>
            <a:endParaRPr>
              <a:solidFill>
                <a:prstClr val="black"/>
              </a:solidFill>
              <a:latin typeface="Calibri"/>
            </a:endParaRPr>
          </a:p>
        </p:txBody>
      </p:sp>
      <p:sp>
        <p:nvSpPr>
          <p:cNvPr id="121" name="object 26">
            <a:extLst>
              <a:ext uri="{FF2B5EF4-FFF2-40B4-BE49-F238E27FC236}">
                <a16:creationId xmlns:a16="http://schemas.microsoft.com/office/drawing/2014/main" xmlns="" id="{4DCAF645-255F-49D1-891A-C22B204577FC}"/>
              </a:ext>
            </a:extLst>
          </p:cNvPr>
          <p:cNvSpPr/>
          <p:nvPr/>
        </p:nvSpPr>
        <p:spPr>
          <a:xfrm>
            <a:off x="2826118" y="721644"/>
            <a:ext cx="212725" cy="0"/>
          </a:xfrm>
          <a:custGeom>
            <a:avLst/>
            <a:gdLst/>
            <a:ahLst/>
            <a:cxnLst/>
            <a:rect l="l" t="t" r="r" b="b"/>
            <a:pathLst>
              <a:path w="212725">
                <a:moveTo>
                  <a:pt x="0" y="0"/>
                </a:moveTo>
                <a:lnTo>
                  <a:pt x="212665" y="0"/>
                </a:lnTo>
              </a:path>
            </a:pathLst>
          </a:custGeom>
          <a:ln w="28823">
            <a:solidFill>
              <a:srgbClr val="231F20"/>
            </a:solidFill>
          </a:ln>
        </p:spPr>
        <p:txBody>
          <a:bodyPr wrap="square" lIns="0" tIns="0" rIns="0" bIns="0" rtlCol="0"/>
          <a:lstStyle/>
          <a:p>
            <a:endParaRPr>
              <a:solidFill>
                <a:prstClr val="black"/>
              </a:solidFill>
              <a:latin typeface="Calibri"/>
            </a:endParaRPr>
          </a:p>
        </p:txBody>
      </p:sp>
      <p:sp>
        <p:nvSpPr>
          <p:cNvPr id="122" name="object 27">
            <a:extLst>
              <a:ext uri="{FF2B5EF4-FFF2-40B4-BE49-F238E27FC236}">
                <a16:creationId xmlns:a16="http://schemas.microsoft.com/office/drawing/2014/main" xmlns="" id="{2D406707-B2B0-409A-BE4C-31AEF1E0B051}"/>
              </a:ext>
            </a:extLst>
          </p:cNvPr>
          <p:cNvSpPr/>
          <p:nvPr/>
        </p:nvSpPr>
        <p:spPr>
          <a:xfrm>
            <a:off x="2826114" y="707881"/>
            <a:ext cx="212725" cy="346710"/>
          </a:xfrm>
          <a:custGeom>
            <a:avLst/>
            <a:gdLst/>
            <a:ahLst/>
            <a:cxnLst/>
            <a:rect l="l" t="t" r="r" b="b"/>
            <a:pathLst>
              <a:path w="212725" h="346709">
                <a:moveTo>
                  <a:pt x="0" y="0"/>
                </a:moveTo>
                <a:lnTo>
                  <a:pt x="212669" y="0"/>
                </a:lnTo>
                <a:lnTo>
                  <a:pt x="212669" y="27528"/>
                </a:lnTo>
                <a:lnTo>
                  <a:pt x="118157" y="27528"/>
                </a:lnTo>
                <a:lnTo>
                  <a:pt x="118157" y="346208"/>
                </a:lnTo>
                <a:lnTo>
                  <a:pt x="94537" y="346208"/>
                </a:lnTo>
                <a:lnTo>
                  <a:pt x="94537" y="27528"/>
                </a:lnTo>
                <a:lnTo>
                  <a:pt x="0" y="27528"/>
                </a:lnTo>
                <a:lnTo>
                  <a:pt x="0" y="0"/>
                </a:lnTo>
                <a:close/>
              </a:path>
            </a:pathLst>
          </a:custGeom>
          <a:ln w="3222">
            <a:solidFill>
              <a:srgbClr val="FFFFFF"/>
            </a:solidFill>
          </a:ln>
        </p:spPr>
        <p:txBody>
          <a:bodyPr wrap="square" lIns="0" tIns="0" rIns="0" bIns="0" rtlCol="0"/>
          <a:lstStyle/>
          <a:p>
            <a:endParaRPr>
              <a:solidFill>
                <a:prstClr val="black"/>
              </a:solidFill>
              <a:latin typeface="Calibri"/>
            </a:endParaRPr>
          </a:p>
        </p:txBody>
      </p:sp>
      <p:sp>
        <p:nvSpPr>
          <p:cNvPr id="123" name="object 28">
            <a:extLst>
              <a:ext uri="{FF2B5EF4-FFF2-40B4-BE49-F238E27FC236}">
                <a16:creationId xmlns:a16="http://schemas.microsoft.com/office/drawing/2014/main" xmlns="" id="{6329826F-170B-4686-9A3D-C900FCA1A056}"/>
              </a:ext>
            </a:extLst>
          </p:cNvPr>
          <p:cNvSpPr/>
          <p:nvPr/>
        </p:nvSpPr>
        <p:spPr>
          <a:xfrm>
            <a:off x="3089008" y="707867"/>
            <a:ext cx="194945" cy="346710"/>
          </a:xfrm>
          <a:custGeom>
            <a:avLst/>
            <a:gdLst/>
            <a:ahLst/>
            <a:cxnLst/>
            <a:rect l="l" t="t" r="r" b="b"/>
            <a:pathLst>
              <a:path w="194944" h="346709">
                <a:moveTo>
                  <a:pt x="20665" y="0"/>
                </a:moveTo>
                <a:lnTo>
                  <a:pt x="0" y="0"/>
                </a:lnTo>
                <a:lnTo>
                  <a:pt x="0" y="346216"/>
                </a:lnTo>
                <a:lnTo>
                  <a:pt x="20665" y="346216"/>
                </a:lnTo>
                <a:lnTo>
                  <a:pt x="20665" y="47183"/>
                </a:lnTo>
                <a:lnTo>
                  <a:pt x="45557" y="47183"/>
                </a:lnTo>
                <a:lnTo>
                  <a:pt x="20665" y="0"/>
                </a:lnTo>
                <a:close/>
              </a:path>
              <a:path w="194944" h="346709">
                <a:moveTo>
                  <a:pt x="45557" y="47183"/>
                </a:moveTo>
                <a:lnTo>
                  <a:pt x="20665" y="47183"/>
                </a:lnTo>
                <a:lnTo>
                  <a:pt x="180161" y="346216"/>
                </a:lnTo>
                <a:lnTo>
                  <a:pt x="194925" y="346216"/>
                </a:lnTo>
                <a:lnTo>
                  <a:pt x="194925" y="291138"/>
                </a:lnTo>
                <a:lnTo>
                  <a:pt x="174260" y="291138"/>
                </a:lnTo>
                <a:lnTo>
                  <a:pt x="45557" y="47183"/>
                </a:lnTo>
                <a:close/>
              </a:path>
              <a:path w="194944" h="346709">
                <a:moveTo>
                  <a:pt x="194925" y="0"/>
                </a:moveTo>
                <a:lnTo>
                  <a:pt x="174260" y="0"/>
                </a:lnTo>
                <a:lnTo>
                  <a:pt x="174260" y="291138"/>
                </a:lnTo>
                <a:lnTo>
                  <a:pt x="194925" y="291138"/>
                </a:lnTo>
                <a:lnTo>
                  <a:pt x="194925" y="0"/>
                </a:lnTo>
                <a:close/>
              </a:path>
            </a:pathLst>
          </a:custGeom>
          <a:solidFill>
            <a:srgbClr val="231F20"/>
          </a:solidFill>
        </p:spPr>
        <p:txBody>
          <a:bodyPr wrap="square" lIns="0" tIns="0" rIns="0" bIns="0" rtlCol="0"/>
          <a:lstStyle/>
          <a:p>
            <a:endParaRPr>
              <a:solidFill>
                <a:prstClr val="black"/>
              </a:solidFill>
              <a:latin typeface="Calibri"/>
            </a:endParaRPr>
          </a:p>
        </p:txBody>
      </p:sp>
      <p:sp>
        <p:nvSpPr>
          <p:cNvPr id="124" name="object 29">
            <a:extLst>
              <a:ext uri="{FF2B5EF4-FFF2-40B4-BE49-F238E27FC236}">
                <a16:creationId xmlns:a16="http://schemas.microsoft.com/office/drawing/2014/main" xmlns="" id="{E9753531-3615-4AB7-824A-78BE029330B7}"/>
              </a:ext>
            </a:extLst>
          </p:cNvPr>
          <p:cNvSpPr/>
          <p:nvPr/>
        </p:nvSpPr>
        <p:spPr>
          <a:xfrm>
            <a:off x="3089008" y="707881"/>
            <a:ext cx="194945" cy="346710"/>
          </a:xfrm>
          <a:custGeom>
            <a:avLst/>
            <a:gdLst/>
            <a:ahLst/>
            <a:cxnLst/>
            <a:rect l="l" t="t" r="r" b="b"/>
            <a:pathLst>
              <a:path w="194944" h="346709">
                <a:moveTo>
                  <a:pt x="194925" y="346208"/>
                </a:moveTo>
                <a:lnTo>
                  <a:pt x="180161" y="346208"/>
                </a:lnTo>
                <a:lnTo>
                  <a:pt x="20666" y="47215"/>
                </a:lnTo>
                <a:lnTo>
                  <a:pt x="20666" y="346208"/>
                </a:lnTo>
                <a:lnTo>
                  <a:pt x="0" y="346208"/>
                </a:lnTo>
                <a:lnTo>
                  <a:pt x="0" y="0"/>
                </a:lnTo>
                <a:lnTo>
                  <a:pt x="20666" y="0"/>
                </a:lnTo>
                <a:lnTo>
                  <a:pt x="174259" y="291130"/>
                </a:lnTo>
                <a:lnTo>
                  <a:pt x="174259" y="0"/>
                </a:lnTo>
                <a:lnTo>
                  <a:pt x="194925" y="0"/>
                </a:lnTo>
                <a:lnTo>
                  <a:pt x="194925" y="346208"/>
                </a:lnTo>
                <a:close/>
              </a:path>
            </a:pathLst>
          </a:custGeom>
          <a:ln w="3189">
            <a:solidFill>
              <a:srgbClr val="FFFFFF"/>
            </a:solidFill>
          </a:ln>
        </p:spPr>
        <p:txBody>
          <a:bodyPr wrap="square" lIns="0" tIns="0" rIns="0" bIns="0" rtlCol="0"/>
          <a:lstStyle/>
          <a:p>
            <a:endParaRPr>
              <a:solidFill>
                <a:prstClr val="black"/>
              </a:solidFill>
              <a:latin typeface="Calibri"/>
            </a:endParaRPr>
          </a:p>
        </p:txBody>
      </p:sp>
      <p:sp>
        <p:nvSpPr>
          <p:cNvPr id="125" name="object 30">
            <a:extLst>
              <a:ext uri="{FF2B5EF4-FFF2-40B4-BE49-F238E27FC236}">
                <a16:creationId xmlns:a16="http://schemas.microsoft.com/office/drawing/2014/main" xmlns="" id="{0C9AB750-D82F-4705-98EA-66FB98266964}"/>
              </a:ext>
            </a:extLst>
          </p:cNvPr>
          <p:cNvSpPr/>
          <p:nvPr/>
        </p:nvSpPr>
        <p:spPr>
          <a:xfrm>
            <a:off x="3354823" y="1042035"/>
            <a:ext cx="160020" cy="0"/>
          </a:xfrm>
          <a:custGeom>
            <a:avLst/>
            <a:gdLst/>
            <a:ahLst/>
            <a:cxnLst/>
            <a:rect l="l" t="t" r="r" b="b"/>
            <a:pathLst>
              <a:path w="160019">
                <a:moveTo>
                  <a:pt x="0" y="0"/>
                </a:moveTo>
                <a:lnTo>
                  <a:pt x="159471" y="0"/>
                </a:lnTo>
              </a:path>
            </a:pathLst>
          </a:custGeom>
          <a:ln w="25399">
            <a:solidFill>
              <a:srgbClr val="231F20"/>
            </a:solidFill>
          </a:ln>
        </p:spPr>
        <p:txBody>
          <a:bodyPr wrap="square" lIns="0" tIns="0" rIns="0" bIns="0" rtlCol="0"/>
          <a:lstStyle/>
          <a:p>
            <a:endParaRPr>
              <a:solidFill>
                <a:prstClr val="black"/>
              </a:solidFill>
              <a:latin typeface="Calibri"/>
            </a:endParaRPr>
          </a:p>
        </p:txBody>
      </p:sp>
      <p:sp>
        <p:nvSpPr>
          <p:cNvPr id="126" name="object 31">
            <a:extLst>
              <a:ext uri="{FF2B5EF4-FFF2-40B4-BE49-F238E27FC236}">
                <a16:creationId xmlns:a16="http://schemas.microsoft.com/office/drawing/2014/main" xmlns="" id="{C41E67C6-9DF5-4246-B59E-F681C8D25A0D}"/>
              </a:ext>
            </a:extLst>
          </p:cNvPr>
          <p:cNvSpPr/>
          <p:nvPr/>
        </p:nvSpPr>
        <p:spPr>
          <a:xfrm>
            <a:off x="3365159" y="735330"/>
            <a:ext cx="0" cy="294640"/>
          </a:xfrm>
          <a:custGeom>
            <a:avLst/>
            <a:gdLst/>
            <a:ahLst/>
            <a:cxnLst/>
            <a:rect l="l" t="t" r="r" b="b"/>
            <a:pathLst>
              <a:path h="294640">
                <a:moveTo>
                  <a:pt x="0" y="0"/>
                </a:moveTo>
                <a:lnTo>
                  <a:pt x="0" y="294639"/>
                </a:lnTo>
              </a:path>
            </a:pathLst>
          </a:custGeom>
          <a:ln w="21941">
            <a:solidFill>
              <a:srgbClr val="231F20"/>
            </a:solidFill>
          </a:ln>
        </p:spPr>
        <p:txBody>
          <a:bodyPr wrap="square" lIns="0" tIns="0" rIns="0" bIns="0" rtlCol="0"/>
          <a:lstStyle/>
          <a:p>
            <a:endParaRPr>
              <a:solidFill>
                <a:prstClr val="black"/>
              </a:solidFill>
              <a:latin typeface="Calibri"/>
            </a:endParaRPr>
          </a:p>
        </p:txBody>
      </p:sp>
      <p:sp>
        <p:nvSpPr>
          <p:cNvPr id="127" name="object 32">
            <a:extLst>
              <a:ext uri="{FF2B5EF4-FFF2-40B4-BE49-F238E27FC236}">
                <a16:creationId xmlns:a16="http://schemas.microsoft.com/office/drawing/2014/main" xmlns="" id="{7955033A-1173-4BAF-B50A-5BF22BD432F2}"/>
              </a:ext>
            </a:extLst>
          </p:cNvPr>
          <p:cNvSpPr/>
          <p:nvPr/>
        </p:nvSpPr>
        <p:spPr>
          <a:xfrm>
            <a:off x="3354824" y="876935"/>
            <a:ext cx="147955" cy="0"/>
          </a:xfrm>
          <a:custGeom>
            <a:avLst/>
            <a:gdLst/>
            <a:ahLst/>
            <a:cxnLst/>
            <a:rect l="l" t="t" r="r" b="b"/>
            <a:pathLst>
              <a:path w="147955">
                <a:moveTo>
                  <a:pt x="0" y="0"/>
                </a:moveTo>
                <a:lnTo>
                  <a:pt x="147663" y="0"/>
                </a:lnTo>
              </a:path>
            </a:pathLst>
          </a:custGeom>
          <a:ln w="25400">
            <a:solidFill>
              <a:srgbClr val="231F20"/>
            </a:solidFill>
          </a:ln>
        </p:spPr>
        <p:txBody>
          <a:bodyPr wrap="square" lIns="0" tIns="0" rIns="0" bIns="0" rtlCol="0"/>
          <a:lstStyle/>
          <a:p>
            <a:endParaRPr>
              <a:solidFill>
                <a:prstClr val="black"/>
              </a:solidFill>
              <a:latin typeface="Calibri"/>
            </a:endParaRPr>
          </a:p>
        </p:txBody>
      </p:sp>
      <p:sp>
        <p:nvSpPr>
          <p:cNvPr id="128" name="object 33">
            <a:extLst>
              <a:ext uri="{FF2B5EF4-FFF2-40B4-BE49-F238E27FC236}">
                <a16:creationId xmlns:a16="http://schemas.microsoft.com/office/drawing/2014/main" xmlns="" id="{39C2CBF1-A6D0-4EA2-B498-06A147849D4B}"/>
              </a:ext>
            </a:extLst>
          </p:cNvPr>
          <p:cNvSpPr/>
          <p:nvPr/>
        </p:nvSpPr>
        <p:spPr>
          <a:xfrm>
            <a:off x="3354823" y="721359"/>
            <a:ext cx="160020" cy="0"/>
          </a:xfrm>
          <a:custGeom>
            <a:avLst/>
            <a:gdLst/>
            <a:ahLst/>
            <a:cxnLst/>
            <a:rect l="l" t="t" r="r" b="b"/>
            <a:pathLst>
              <a:path w="160019">
                <a:moveTo>
                  <a:pt x="0" y="0"/>
                </a:moveTo>
                <a:lnTo>
                  <a:pt x="159471" y="0"/>
                </a:lnTo>
              </a:path>
            </a:pathLst>
          </a:custGeom>
          <a:ln w="29210">
            <a:solidFill>
              <a:srgbClr val="231F20"/>
            </a:solidFill>
          </a:ln>
        </p:spPr>
        <p:txBody>
          <a:bodyPr wrap="square" lIns="0" tIns="0" rIns="0" bIns="0" rtlCol="0"/>
          <a:lstStyle/>
          <a:p>
            <a:endParaRPr>
              <a:solidFill>
                <a:prstClr val="black"/>
              </a:solidFill>
              <a:latin typeface="Calibri"/>
            </a:endParaRPr>
          </a:p>
        </p:txBody>
      </p:sp>
      <p:sp>
        <p:nvSpPr>
          <p:cNvPr id="129" name="object 34">
            <a:extLst>
              <a:ext uri="{FF2B5EF4-FFF2-40B4-BE49-F238E27FC236}">
                <a16:creationId xmlns:a16="http://schemas.microsoft.com/office/drawing/2014/main" xmlns="" id="{B54865F8-E744-4D82-B11B-37FAC4CEEEAA}"/>
              </a:ext>
            </a:extLst>
          </p:cNvPr>
          <p:cNvSpPr/>
          <p:nvPr/>
        </p:nvSpPr>
        <p:spPr>
          <a:xfrm>
            <a:off x="3354824" y="707881"/>
            <a:ext cx="160020" cy="346710"/>
          </a:xfrm>
          <a:custGeom>
            <a:avLst/>
            <a:gdLst/>
            <a:ahLst/>
            <a:cxnLst/>
            <a:rect l="l" t="t" r="r" b="b"/>
            <a:pathLst>
              <a:path w="160019" h="346709">
                <a:moveTo>
                  <a:pt x="159474" y="0"/>
                </a:moveTo>
                <a:lnTo>
                  <a:pt x="159474" y="27528"/>
                </a:lnTo>
                <a:lnTo>
                  <a:pt x="20671" y="27528"/>
                </a:lnTo>
                <a:lnTo>
                  <a:pt x="20671" y="157372"/>
                </a:lnTo>
                <a:lnTo>
                  <a:pt x="147659" y="157372"/>
                </a:lnTo>
                <a:lnTo>
                  <a:pt x="147659" y="180973"/>
                </a:lnTo>
                <a:lnTo>
                  <a:pt x="20671" y="180973"/>
                </a:lnTo>
                <a:lnTo>
                  <a:pt x="20671" y="322607"/>
                </a:lnTo>
                <a:lnTo>
                  <a:pt x="159474" y="322607"/>
                </a:lnTo>
                <a:lnTo>
                  <a:pt x="159474" y="346208"/>
                </a:lnTo>
                <a:lnTo>
                  <a:pt x="0" y="346208"/>
                </a:lnTo>
                <a:lnTo>
                  <a:pt x="0" y="0"/>
                </a:lnTo>
                <a:lnTo>
                  <a:pt x="159474" y="0"/>
                </a:lnTo>
                <a:close/>
              </a:path>
            </a:pathLst>
          </a:custGeom>
          <a:ln w="3175">
            <a:solidFill>
              <a:srgbClr val="FFFFFF"/>
            </a:solidFill>
          </a:ln>
        </p:spPr>
        <p:txBody>
          <a:bodyPr wrap="square" lIns="0" tIns="0" rIns="0" bIns="0" rtlCol="0"/>
          <a:lstStyle/>
          <a:p>
            <a:endParaRPr>
              <a:solidFill>
                <a:prstClr val="black"/>
              </a:solidFill>
              <a:latin typeface="Calibri"/>
            </a:endParaRPr>
          </a:p>
        </p:txBody>
      </p:sp>
      <p:sp>
        <p:nvSpPr>
          <p:cNvPr id="130" name="object 35">
            <a:extLst>
              <a:ext uri="{FF2B5EF4-FFF2-40B4-BE49-F238E27FC236}">
                <a16:creationId xmlns:a16="http://schemas.microsoft.com/office/drawing/2014/main" xmlns="" id="{3AC8F3C8-D9D1-48F5-A350-60A3EC5761D7}"/>
              </a:ext>
            </a:extLst>
          </p:cNvPr>
          <p:cNvSpPr/>
          <p:nvPr/>
        </p:nvSpPr>
        <p:spPr>
          <a:xfrm>
            <a:off x="3555657" y="707867"/>
            <a:ext cx="210185" cy="346710"/>
          </a:xfrm>
          <a:custGeom>
            <a:avLst/>
            <a:gdLst/>
            <a:ahLst/>
            <a:cxnLst/>
            <a:rect l="l" t="t" r="r" b="b"/>
            <a:pathLst>
              <a:path w="210185" h="346709">
                <a:moveTo>
                  <a:pt x="26578" y="0"/>
                </a:moveTo>
                <a:lnTo>
                  <a:pt x="2956" y="0"/>
                </a:lnTo>
                <a:lnTo>
                  <a:pt x="91561" y="173126"/>
                </a:lnTo>
                <a:lnTo>
                  <a:pt x="0" y="346216"/>
                </a:lnTo>
                <a:lnTo>
                  <a:pt x="23621" y="346216"/>
                </a:lnTo>
                <a:lnTo>
                  <a:pt x="103369" y="196724"/>
                </a:lnTo>
                <a:lnTo>
                  <a:pt x="130617" y="196724"/>
                </a:lnTo>
                <a:lnTo>
                  <a:pt x="118134" y="173126"/>
                </a:lnTo>
                <a:lnTo>
                  <a:pt x="130224" y="149504"/>
                </a:lnTo>
                <a:lnTo>
                  <a:pt x="106326" y="149504"/>
                </a:lnTo>
                <a:lnTo>
                  <a:pt x="26578" y="0"/>
                </a:lnTo>
                <a:close/>
              </a:path>
              <a:path w="210185" h="346709">
                <a:moveTo>
                  <a:pt x="130617" y="196724"/>
                </a:moveTo>
                <a:lnTo>
                  <a:pt x="103369" y="196724"/>
                </a:lnTo>
                <a:lnTo>
                  <a:pt x="186074" y="346216"/>
                </a:lnTo>
                <a:lnTo>
                  <a:pt x="209696" y="346216"/>
                </a:lnTo>
                <a:lnTo>
                  <a:pt x="130617" y="196724"/>
                </a:lnTo>
                <a:close/>
              </a:path>
              <a:path w="210185" h="346709">
                <a:moveTo>
                  <a:pt x="206739" y="0"/>
                </a:moveTo>
                <a:lnTo>
                  <a:pt x="183117" y="0"/>
                </a:lnTo>
                <a:lnTo>
                  <a:pt x="106326" y="149504"/>
                </a:lnTo>
                <a:lnTo>
                  <a:pt x="130224" y="149504"/>
                </a:lnTo>
                <a:lnTo>
                  <a:pt x="206739" y="0"/>
                </a:lnTo>
                <a:close/>
              </a:path>
            </a:pathLst>
          </a:custGeom>
          <a:solidFill>
            <a:srgbClr val="231F20"/>
          </a:solidFill>
        </p:spPr>
        <p:txBody>
          <a:bodyPr wrap="square" lIns="0" tIns="0" rIns="0" bIns="0" rtlCol="0"/>
          <a:lstStyle/>
          <a:p>
            <a:endParaRPr>
              <a:solidFill>
                <a:prstClr val="black"/>
              </a:solidFill>
              <a:latin typeface="Calibri"/>
            </a:endParaRPr>
          </a:p>
        </p:txBody>
      </p:sp>
      <p:sp>
        <p:nvSpPr>
          <p:cNvPr id="131" name="object 36">
            <a:extLst>
              <a:ext uri="{FF2B5EF4-FFF2-40B4-BE49-F238E27FC236}">
                <a16:creationId xmlns:a16="http://schemas.microsoft.com/office/drawing/2014/main" xmlns="" id="{886ED76E-3E11-4D15-9861-04168CCB936C}"/>
              </a:ext>
            </a:extLst>
          </p:cNvPr>
          <p:cNvSpPr/>
          <p:nvPr/>
        </p:nvSpPr>
        <p:spPr>
          <a:xfrm>
            <a:off x="3555658" y="707881"/>
            <a:ext cx="210185" cy="346710"/>
          </a:xfrm>
          <a:custGeom>
            <a:avLst/>
            <a:gdLst/>
            <a:ahLst/>
            <a:cxnLst/>
            <a:rect l="l" t="t" r="r" b="b"/>
            <a:pathLst>
              <a:path w="210185" h="346709">
                <a:moveTo>
                  <a:pt x="118136" y="173118"/>
                </a:moveTo>
                <a:lnTo>
                  <a:pt x="209694" y="346208"/>
                </a:lnTo>
                <a:lnTo>
                  <a:pt x="186074" y="346208"/>
                </a:lnTo>
                <a:lnTo>
                  <a:pt x="103372" y="196712"/>
                </a:lnTo>
                <a:lnTo>
                  <a:pt x="23625" y="346208"/>
                </a:lnTo>
                <a:lnTo>
                  <a:pt x="0" y="346208"/>
                </a:lnTo>
                <a:lnTo>
                  <a:pt x="91562" y="173118"/>
                </a:lnTo>
                <a:lnTo>
                  <a:pt x="2953" y="0"/>
                </a:lnTo>
                <a:lnTo>
                  <a:pt x="26573" y="0"/>
                </a:lnTo>
                <a:lnTo>
                  <a:pt x="106326" y="149496"/>
                </a:lnTo>
                <a:lnTo>
                  <a:pt x="183120" y="0"/>
                </a:lnTo>
                <a:lnTo>
                  <a:pt x="206740" y="0"/>
                </a:lnTo>
                <a:lnTo>
                  <a:pt x="118136" y="173118"/>
                </a:lnTo>
                <a:close/>
              </a:path>
            </a:pathLst>
          </a:custGeom>
          <a:ln w="3216">
            <a:solidFill>
              <a:srgbClr val="FFFFFF"/>
            </a:solidFill>
          </a:ln>
        </p:spPr>
        <p:txBody>
          <a:bodyPr wrap="square" lIns="0" tIns="0" rIns="0" bIns="0" rtlCol="0"/>
          <a:lstStyle/>
          <a:p>
            <a:endParaRPr>
              <a:solidFill>
                <a:prstClr val="black"/>
              </a:solidFill>
              <a:latin typeface="Calibri"/>
            </a:endParaRPr>
          </a:p>
        </p:txBody>
      </p:sp>
      <p:sp>
        <p:nvSpPr>
          <p:cNvPr id="132" name="object 37">
            <a:extLst>
              <a:ext uri="{FF2B5EF4-FFF2-40B4-BE49-F238E27FC236}">
                <a16:creationId xmlns:a16="http://schemas.microsoft.com/office/drawing/2014/main" xmlns="" id="{4EF1EFD4-3A4E-48AF-B7A1-4DC819AF6F43}"/>
              </a:ext>
            </a:extLst>
          </p:cNvPr>
          <p:cNvSpPr/>
          <p:nvPr/>
        </p:nvSpPr>
        <p:spPr>
          <a:xfrm>
            <a:off x="3901223" y="735421"/>
            <a:ext cx="0" cy="318770"/>
          </a:xfrm>
          <a:custGeom>
            <a:avLst/>
            <a:gdLst/>
            <a:ahLst/>
            <a:cxnLst/>
            <a:rect l="l" t="t" r="r" b="b"/>
            <a:pathLst>
              <a:path h="318769">
                <a:moveTo>
                  <a:pt x="0" y="0"/>
                </a:moveTo>
                <a:lnTo>
                  <a:pt x="0" y="318662"/>
                </a:lnTo>
              </a:path>
            </a:pathLst>
          </a:custGeom>
          <a:ln w="24891">
            <a:solidFill>
              <a:srgbClr val="231F20"/>
            </a:solidFill>
          </a:ln>
        </p:spPr>
        <p:txBody>
          <a:bodyPr wrap="square" lIns="0" tIns="0" rIns="0" bIns="0" rtlCol="0"/>
          <a:lstStyle/>
          <a:p>
            <a:endParaRPr>
              <a:solidFill>
                <a:prstClr val="black"/>
              </a:solidFill>
              <a:latin typeface="Calibri"/>
            </a:endParaRPr>
          </a:p>
        </p:txBody>
      </p:sp>
      <p:sp>
        <p:nvSpPr>
          <p:cNvPr id="133" name="object 38">
            <a:extLst>
              <a:ext uri="{FF2B5EF4-FFF2-40B4-BE49-F238E27FC236}">
                <a16:creationId xmlns:a16="http://schemas.microsoft.com/office/drawing/2014/main" xmlns="" id="{903A8F15-22B0-4BD5-A8C7-113403C84DFA}"/>
              </a:ext>
            </a:extLst>
          </p:cNvPr>
          <p:cNvSpPr/>
          <p:nvPr/>
        </p:nvSpPr>
        <p:spPr>
          <a:xfrm>
            <a:off x="3794901" y="721644"/>
            <a:ext cx="212725" cy="0"/>
          </a:xfrm>
          <a:custGeom>
            <a:avLst/>
            <a:gdLst/>
            <a:ahLst/>
            <a:cxnLst/>
            <a:rect l="l" t="t" r="r" b="b"/>
            <a:pathLst>
              <a:path w="212725">
                <a:moveTo>
                  <a:pt x="0" y="0"/>
                </a:moveTo>
                <a:lnTo>
                  <a:pt x="212646" y="0"/>
                </a:lnTo>
              </a:path>
            </a:pathLst>
          </a:custGeom>
          <a:ln w="28823">
            <a:solidFill>
              <a:srgbClr val="231F20"/>
            </a:solidFill>
          </a:ln>
        </p:spPr>
        <p:txBody>
          <a:bodyPr wrap="square" lIns="0" tIns="0" rIns="0" bIns="0" rtlCol="0"/>
          <a:lstStyle/>
          <a:p>
            <a:endParaRPr>
              <a:solidFill>
                <a:prstClr val="black"/>
              </a:solidFill>
              <a:latin typeface="Calibri"/>
            </a:endParaRPr>
          </a:p>
        </p:txBody>
      </p:sp>
      <p:sp>
        <p:nvSpPr>
          <p:cNvPr id="134" name="object 39">
            <a:extLst>
              <a:ext uri="{FF2B5EF4-FFF2-40B4-BE49-F238E27FC236}">
                <a16:creationId xmlns:a16="http://schemas.microsoft.com/office/drawing/2014/main" xmlns="" id="{F8DC4872-D38E-416E-8CFF-E35D3EC2E763}"/>
              </a:ext>
            </a:extLst>
          </p:cNvPr>
          <p:cNvSpPr/>
          <p:nvPr/>
        </p:nvSpPr>
        <p:spPr>
          <a:xfrm>
            <a:off x="3794901" y="707881"/>
            <a:ext cx="212725" cy="346710"/>
          </a:xfrm>
          <a:custGeom>
            <a:avLst/>
            <a:gdLst/>
            <a:ahLst/>
            <a:cxnLst/>
            <a:rect l="l" t="t" r="r" b="b"/>
            <a:pathLst>
              <a:path w="212725" h="346709">
                <a:moveTo>
                  <a:pt x="0" y="0"/>
                </a:moveTo>
                <a:lnTo>
                  <a:pt x="212648" y="0"/>
                </a:lnTo>
                <a:lnTo>
                  <a:pt x="212648" y="27528"/>
                </a:lnTo>
                <a:lnTo>
                  <a:pt x="118136" y="27528"/>
                </a:lnTo>
                <a:lnTo>
                  <a:pt x="118136" y="346208"/>
                </a:lnTo>
                <a:lnTo>
                  <a:pt x="94516" y="346208"/>
                </a:lnTo>
                <a:lnTo>
                  <a:pt x="94516" y="27528"/>
                </a:lnTo>
                <a:lnTo>
                  <a:pt x="0" y="27528"/>
                </a:lnTo>
                <a:lnTo>
                  <a:pt x="0" y="0"/>
                </a:lnTo>
                <a:close/>
              </a:path>
            </a:pathLst>
          </a:custGeom>
          <a:ln w="3222">
            <a:solidFill>
              <a:srgbClr val="FFFFFF"/>
            </a:solidFill>
          </a:ln>
        </p:spPr>
        <p:txBody>
          <a:bodyPr wrap="square" lIns="0" tIns="0" rIns="0" bIns="0" rtlCol="0"/>
          <a:lstStyle/>
          <a:p>
            <a:endParaRPr>
              <a:solidFill>
                <a:prstClr val="black"/>
              </a:solidFill>
              <a:latin typeface="Calibri"/>
            </a:endParaRPr>
          </a:p>
        </p:txBody>
      </p:sp>
      <p:sp>
        <p:nvSpPr>
          <p:cNvPr id="142" name="object 47">
            <a:extLst>
              <a:ext uri="{FF2B5EF4-FFF2-40B4-BE49-F238E27FC236}">
                <a16:creationId xmlns:a16="http://schemas.microsoft.com/office/drawing/2014/main" xmlns="" id="{02000112-F214-408B-B8F9-CF512755B0E1}"/>
              </a:ext>
            </a:extLst>
          </p:cNvPr>
          <p:cNvSpPr txBox="1"/>
          <p:nvPr/>
        </p:nvSpPr>
        <p:spPr>
          <a:xfrm>
            <a:off x="-830721" y="3062583"/>
            <a:ext cx="4475871" cy="1119153"/>
          </a:xfrm>
          <a:prstGeom prst="rect">
            <a:avLst/>
          </a:prstGeom>
        </p:spPr>
        <p:txBody>
          <a:bodyPr vert="horz" wrap="square" lIns="0" tIns="0" rIns="0" bIns="0" rtlCol="0">
            <a:spAutoFit/>
          </a:bodyPr>
          <a:lstStyle/>
          <a:p>
            <a:pPr marL="1196340" marR="1186815" algn="ctr">
              <a:lnSpc>
                <a:spcPct val="80000"/>
              </a:lnSpc>
            </a:pPr>
            <a:r>
              <a:rPr sz="3000" spc="-5" dirty="0">
                <a:solidFill>
                  <a:srgbClr val="000066"/>
                </a:solidFill>
                <a:latin typeface="Candara"/>
                <a:cs typeface="Candara"/>
              </a:rPr>
              <a:t>P</a:t>
            </a:r>
            <a:r>
              <a:rPr sz="3000" dirty="0">
                <a:solidFill>
                  <a:srgbClr val="000066"/>
                </a:solidFill>
                <a:latin typeface="Candara"/>
                <a:cs typeface="Candara"/>
              </a:rPr>
              <a:t>r</a:t>
            </a:r>
            <a:r>
              <a:rPr sz="3000" spc="-5" dirty="0">
                <a:solidFill>
                  <a:srgbClr val="000066"/>
                </a:solidFill>
                <a:latin typeface="Candara"/>
                <a:cs typeface="Candara"/>
              </a:rPr>
              <a:t>e</a:t>
            </a:r>
            <a:r>
              <a:rPr sz="3000" dirty="0">
                <a:solidFill>
                  <a:srgbClr val="000066"/>
                </a:solidFill>
                <a:latin typeface="Candara"/>
                <a:cs typeface="Candara"/>
              </a:rPr>
              <a:t>s</a:t>
            </a:r>
            <a:r>
              <a:rPr sz="3000" spc="-25" dirty="0">
                <a:solidFill>
                  <a:srgbClr val="000066"/>
                </a:solidFill>
                <a:latin typeface="Candara"/>
                <a:cs typeface="Candara"/>
              </a:rPr>
              <a:t>en</a:t>
            </a:r>
            <a:r>
              <a:rPr sz="3000" spc="-15" dirty="0">
                <a:solidFill>
                  <a:srgbClr val="000066"/>
                </a:solidFill>
                <a:latin typeface="Candara"/>
                <a:cs typeface="Candara"/>
              </a:rPr>
              <a:t>tat</a:t>
            </a:r>
            <a:r>
              <a:rPr sz="3000" spc="-20" dirty="0">
                <a:solidFill>
                  <a:srgbClr val="000066"/>
                </a:solidFill>
                <a:latin typeface="Candara"/>
                <a:cs typeface="Candara"/>
              </a:rPr>
              <a:t>ion</a:t>
            </a:r>
            <a:r>
              <a:rPr sz="3000" spc="-10" dirty="0">
                <a:solidFill>
                  <a:srgbClr val="000066"/>
                </a:solidFill>
                <a:latin typeface="Times New Roman"/>
                <a:cs typeface="Times New Roman"/>
              </a:rPr>
              <a:t> </a:t>
            </a:r>
            <a:r>
              <a:rPr sz="3000" spc="-15" dirty="0">
                <a:solidFill>
                  <a:srgbClr val="000066"/>
                </a:solidFill>
                <a:latin typeface="Candara"/>
                <a:cs typeface="Candara"/>
              </a:rPr>
              <a:t>for</a:t>
            </a:r>
            <a:endParaRPr sz="3000" dirty="0">
              <a:solidFill>
                <a:prstClr val="black"/>
              </a:solidFill>
              <a:latin typeface="Candara"/>
              <a:cs typeface="Candara"/>
            </a:endParaRPr>
          </a:p>
          <a:p>
            <a:pPr algn="ctr">
              <a:lnSpc>
                <a:spcPts val="2880"/>
              </a:lnSpc>
            </a:pPr>
            <a:r>
              <a:rPr lang="en-US" sz="3000" spc="-30" dirty="0">
                <a:solidFill>
                  <a:srgbClr val="000066"/>
                </a:solidFill>
                <a:latin typeface="Candara"/>
                <a:cs typeface="Candara"/>
              </a:rPr>
              <a:t>eSarkar Training</a:t>
            </a:r>
            <a:endParaRPr sz="3000" dirty="0">
              <a:solidFill>
                <a:prstClr val="black"/>
              </a:solidFill>
              <a:latin typeface="Candara"/>
              <a:cs typeface="Candara"/>
            </a:endParaRPr>
          </a:p>
        </p:txBody>
      </p:sp>
      <p:pic>
        <p:nvPicPr>
          <p:cNvPr id="143" name="Picture 2" descr="HOME | PDPU IIC INNOVATION &amp; INCUBATION CENTRE | Innovation &amp; Incubation  Centre, Pandit Deendayal Petroleum University">
            <a:extLst>
              <a:ext uri="{FF2B5EF4-FFF2-40B4-BE49-F238E27FC236}">
                <a16:creationId xmlns:a16="http://schemas.microsoft.com/office/drawing/2014/main" xmlns="" id="{73256E46-0D88-4328-8863-8C7977683D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574" y="134222"/>
            <a:ext cx="1627570" cy="136499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143">
            <a:extLst>
              <a:ext uri="{FF2B5EF4-FFF2-40B4-BE49-F238E27FC236}">
                <a16:creationId xmlns:a16="http://schemas.microsoft.com/office/drawing/2014/main" xmlns="" id="{23D04A15-4803-435F-9E70-50C1E1F9FFD8}"/>
              </a:ext>
            </a:extLst>
          </p:cNvPr>
          <p:cNvPicPr>
            <a:picLocks noChangeAspect="1"/>
          </p:cNvPicPr>
          <p:nvPr/>
        </p:nvPicPr>
        <p:blipFill>
          <a:blip r:embed="rId5"/>
          <a:stretch>
            <a:fillRect/>
          </a:stretch>
        </p:blipFill>
        <p:spPr>
          <a:xfrm>
            <a:off x="0" y="1834718"/>
            <a:ext cx="2662031" cy="728679"/>
          </a:xfrm>
          <a:prstGeom prst="rect">
            <a:avLst/>
          </a:prstGeom>
        </p:spPr>
      </p:pic>
      <p:sp>
        <p:nvSpPr>
          <p:cNvPr id="145" name="object 40">
            <a:extLst>
              <a:ext uri="{FF2B5EF4-FFF2-40B4-BE49-F238E27FC236}">
                <a16:creationId xmlns:a16="http://schemas.microsoft.com/office/drawing/2014/main" xmlns="" id="{42DBBBF0-60F2-4D54-91A9-6987EC504B94}"/>
              </a:ext>
            </a:extLst>
          </p:cNvPr>
          <p:cNvSpPr/>
          <p:nvPr/>
        </p:nvSpPr>
        <p:spPr>
          <a:xfrm>
            <a:off x="10896601" y="6115684"/>
            <a:ext cx="323215" cy="0"/>
          </a:xfrm>
          <a:custGeom>
            <a:avLst/>
            <a:gdLst/>
            <a:ahLst/>
            <a:cxnLst/>
            <a:rect l="l" t="t" r="r" b="b"/>
            <a:pathLst>
              <a:path w="323215">
                <a:moveTo>
                  <a:pt x="0" y="0"/>
                </a:moveTo>
                <a:lnTo>
                  <a:pt x="322683" y="0"/>
                </a:lnTo>
              </a:path>
            </a:pathLst>
          </a:custGeom>
          <a:ln w="30480">
            <a:solidFill>
              <a:srgbClr val="00B388"/>
            </a:solidFill>
          </a:ln>
        </p:spPr>
        <p:txBody>
          <a:bodyPr wrap="square" lIns="0" tIns="0" rIns="0" bIns="0" rtlCol="0"/>
          <a:lstStyle/>
          <a:p>
            <a:endParaRPr>
              <a:solidFill>
                <a:prstClr val="black"/>
              </a:solidFill>
              <a:latin typeface="Calibri"/>
            </a:endParaRPr>
          </a:p>
        </p:txBody>
      </p:sp>
      <p:sp>
        <p:nvSpPr>
          <p:cNvPr id="146" name="object 41">
            <a:extLst>
              <a:ext uri="{FF2B5EF4-FFF2-40B4-BE49-F238E27FC236}">
                <a16:creationId xmlns:a16="http://schemas.microsoft.com/office/drawing/2014/main" xmlns="" id="{7A87DDB2-BAD4-4A27-AA03-EF35F787B6D1}"/>
              </a:ext>
            </a:extLst>
          </p:cNvPr>
          <p:cNvSpPr/>
          <p:nvPr/>
        </p:nvSpPr>
        <p:spPr>
          <a:xfrm>
            <a:off x="10906079" y="6031229"/>
            <a:ext cx="0" cy="69850"/>
          </a:xfrm>
          <a:custGeom>
            <a:avLst/>
            <a:gdLst/>
            <a:ahLst/>
            <a:cxnLst/>
            <a:rect l="l" t="t" r="r" b="b"/>
            <a:pathLst>
              <a:path h="69850">
                <a:moveTo>
                  <a:pt x="0" y="0"/>
                </a:moveTo>
                <a:lnTo>
                  <a:pt x="0" y="69850"/>
                </a:lnTo>
              </a:path>
            </a:pathLst>
          </a:custGeom>
          <a:ln w="20228">
            <a:solidFill>
              <a:srgbClr val="00B388"/>
            </a:solidFill>
          </a:ln>
        </p:spPr>
        <p:txBody>
          <a:bodyPr wrap="square" lIns="0" tIns="0" rIns="0" bIns="0" rtlCol="0"/>
          <a:lstStyle/>
          <a:p>
            <a:endParaRPr>
              <a:solidFill>
                <a:prstClr val="black"/>
              </a:solidFill>
              <a:latin typeface="Calibri"/>
            </a:endParaRPr>
          </a:p>
        </p:txBody>
      </p:sp>
      <p:sp>
        <p:nvSpPr>
          <p:cNvPr id="147" name="object 42">
            <a:extLst>
              <a:ext uri="{FF2B5EF4-FFF2-40B4-BE49-F238E27FC236}">
                <a16:creationId xmlns:a16="http://schemas.microsoft.com/office/drawing/2014/main" xmlns="" id="{666D3E56-731B-4F08-81F4-D84BCB289B06}"/>
              </a:ext>
            </a:extLst>
          </p:cNvPr>
          <p:cNvSpPr/>
          <p:nvPr/>
        </p:nvSpPr>
        <p:spPr>
          <a:xfrm>
            <a:off x="10896601" y="6018529"/>
            <a:ext cx="323215" cy="0"/>
          </a:xfrm>
          <a:custGeom>
            <a:avLst/>
            <a:gdLst/>
            <a:ahLst/>
            <a:cxnLst/>
            <a:rect l="l" t="t" r="r" b="b"/>
            <a:pathLst>
              <a:path w="323215">
                <a:moveTo>
                  <a:pt x="0" y="0"/>
                </a:moveTo>
                <a:lnTo>
                  <a:pt x="322683" y="0"/>
                </a:lnTo>
              </a:path>
            </a:pathLst>
          </a:custGeom>
          <a:ln w="26670">
            <a:solidFill>
              <a:srgbClr val="00B388"/>
            </a:solidFill>
          </a:ln>
        </p:spPr>
        <p:txBody>
          <a:bodyPr wrap="square" lIns="0" tIns="0" rIns="0" bIns="0" rtlCol="0"/>
          <a:lstStyle/>
          <a:p>
            <a:endParaRPr>
              <a:solidFill>
                <a:prstClr val="black"/>
              </a:solidFill>
              <a:latin typeface="Calibri"/>
            </a:endParaRPr>
          </a:p>
        </p:txBody>
      </p:sp>
      <p:sp>
        <p:nvSpPr>
          <p:cNvPr id="148" name="object 43">
            <a:extLst>
              <a:ext uri="{FF2B5EF4-FFF2-40B4-BE49-F238E27FC236}">
                <a16:creationId xmlns:a16="http://schemas.microsoft.com/office/drawing/2014/main" xmlns="" id="{D7F5A1EE-F95D-4261-8668-3EB3F1EAB275}"/>
              </a:ext>
            </a:extLst>
          </p:cNvPr>
          <p:cNvSpPr/>
          <p:nvPr/>
        </p:nvSpPr>
        <p:spPr>
          <a:xfrm>
            <a:off x="11208724" y="6031399"/>
            <a:ext cx="0" cy="70485"/>
          </a:xfrm>
          <a:custGeom>
            <a:avLst/>
            <a:gdLst/>
            <a:ahLst/>
            <a:cxnLst/>
            <a:rect l="l" t="t" r="r" b="b"/>
            <a:pathLst>
              <a:path h="70485">
                <a:moveTo>
                  <a:pt x="0" y="0"/>
                </a:moveTo>
                <a:lnTo>
                  <a:pt x="0" y="70294"/>
                </a:lnTo>
              </a:path>
            </a:pathLst>
          </a:custGeom>
          <a:ln w="22387">
            <a:solidFill>
              <a:srgbClr val="00B388"/>
            </a:solidFill>
          </a:ln>
        </p:spPr>
        <p:txBody>
          <a:bodyPr wrap="square" lIns="0" tIns="0" rIns="0" bIns="0" rtlCol="0"/>
          <a:lstStyle/>
          <a:p>
            <a:endParaRPr>
              <a:solidFill>
                <a:prstClr val="black"/>
              </a:solidFill>
              <a:latin typeface="Calibri"/>
            </a:endParaRPr>
          </a:p>
        </p:txBody>
      </p:sp>
      <p:sp>
        <p:nvSpPr>
          <p:cNvPr id="149" name="object 44">
            <a:extLst>
              <a:ext uri="{FF2B5EF4-FFF2-40B4-BE49-F238E27FC236}">
                <a16:creationId xmlns:a16="http://schemas.microsoft.com/office/drawing/2014/main" xmlns="" id="{719E7372-C06A-43EF-B1CD-4904CA41B65A}"/>
              </a:ext>
            </a:extLst>
          </p:cNvPr>
          <p:cNvSpPr/>
          <p:nvPr/>
        </p:nvSpPr>
        <p:spPr>
          <a:xfrm>
            <a:off x="10896604" y="6006085"/>
            <a:ext cx="323215" cy="123825"/>
          </a:xfrm>
          <a:custGeom>
            <a:avLst/>
            <a:gdLst/>
            <a:ahLst/>
            <a:cxnLst/>
            <a:rect l="l" t="t" r="r" b="b"/>
            <a:pathLst>
              <a:path w="323215" h="123825">
                <a:moveTo>
                  <a:pt x="0" y="123730"/>
                </a:moveTo>
                <a:lnTo>
                  <a:pt x="322654" y="123730"/>
                </a:lnTo>
                <a:lnTo>
                  <a:pt x="322654" y="0"/>
                </a:lnTo>
                <a:lnTo>
                  <a:pt x="0" y="0"/>
                </a:lnTo>
                <a:lnTo>
                  <a:pt x="0" y="123730"/>
                </a:lnTo>
                <a:close/>
              </a:path>
            </a:pathLst>
          </a:custGeom>
          <a:ln w="3175">
            <a:solidFill>
              <a:srgbClr val="FFFFFF"/>
            </a:solidFill>
          </a:ln>
        </p:spPr>
        <p:txBody>
          <a:bodyPr wrap="square" lIns="0" tIns="0" rIns="0" bIns="0" rtlCol="0"/>
          <a:lstStyle/>
          <a:p>
            <a:endParaRPr>
              <a:solidFill>
                <a:prstClr val="black"/>
              </a:solidFill>
              <a:latin typeface="Calibri"/>
            </a:endParaRPr>
          </a:p>
        </p:txBody>
      </p:sp>
      <p:sp>
        <p:nvSpPr>
          <p:cNvPr id="150" name="object 45">
            <a:extLst>
              <a:ext uri="{FF2B5EF4-FFF2-40B4-BE49-F238E27FC236}">
                <a16:creationId xmlns:a16="http://schemas.microsoft.com/office/drawing/2014/main" xmlns="" id="{D2FCABE7-B906-456D-B02F-0260C9901C12}"/>
              </a:ext>
            </a:extLst>
          </p:cNvPr>
          <p:cNvSpPr/>
          <p:nvPr/>
        </p:nvSpPr>
        <p:spPr>
          <a:xfrm>
            <a:off x="10915571" y="6031395"/>
            <a:ext cx="282575" cy="70485"/>
          </a:xfrm>
          <a:custGeom>
            <a:avLst/>
            <a:gdLst/>
            <a:ahLst/>
            <a:cxnLst/>
            <a:rect l="l" t="t" r="r" b="b"/>
            <a:pathLst>
              <a:path w="282575" h="70485">
                <a:moveTo>
                  <a:pt x="282577" y="70295"/>
                </a:moveTo>
                <a:lnTo>
                  <a:pt x="0" y="70295"/>
                </a:lnTo>
                <a:lnTo>
                  <a:pt x="0" y="0"/>
                </a:lnTo>
                <a:lnTo>
                  <a:pt x="282577" y="0"/>
                </a:lnTo>
                <a:lnTo>
                  <a:pt x="282577" y="70295"/>
                </a:lnTo>
                <a:close/>
              </a:path>
            </a:pathLst>
          </a:custGeom>
          <a:ln w="3175">
            <a:solidFill>
              <a:srgbClr val="FFFFFF"/>
            </a:solidFill>
          </a:ln>
        </p:spPr>
        <p:txBody>
          <a:bodyPr wrap="square" lIns="0" tIns="0" rIns="0" bIns="0" rtlCol="0"/>
          <a:lstStyle/>
          <a:p>
            <a:endParaRPr>
              <a:solidFill>
                <a:prstClr val="black"/>
              </a:solidFill>
              <a:latin typeface="Calibri"/>
            </a:endParaRPr>
          </a:p>
        </p:txBody>
      </p:sp>
      <p:sp>
        <p:nvSpPr>
          <p:cNvPr id="151" name="object 46">
            <a:extLst>
              <a:ext uri="{FF2B5EF4-FFF2-40B4-BE49-F238E27FC236}">
                <a16:creationId xmlns:a16="http://schemas.microsoft.com/office/drawing/2014/main" xmlns="" id="{37E74B5B-9061-46C9-ACCC-FAF7504DA172}"/>
              </a:ext>
            </a:extLst>
          </p:cNvPr>
          <p:cNvSpPr/>
          <p:nvPr/>
        </p:nvSpPr>
        <p:spPr>
          <a:xfrm>
            <a:off x="10896600" y="6208563"/>
            <a:ext cx="942746" cy="32056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000" y="263050"/>
            <a:ext cx="10053323" cy="410369"/>
          </a:xfrm>
          <a:prstGeom prst="rect">
            <a:avLst/>
          </a:prstGeom>
        </p:spPr>
        <p:txBody>
          <a:bodyPr vert="horz" wrap="square" lIns="0" tIns="0" rIns="0" bIns="0" rtlCol="0">
            <a:spAutoFit/>
          </a:bodyPr>
          <a:lstStyle/>
          <a:p>
            <a:pPr marL="12700">
              <a:lnSpc>
                <a:spcPts val="3220"/>
              </a:lnSpc>
            </a:pPr>
            <a:r>
              <a:rPr lang="en-US" dirty="0">
                <a:latin typeface="Arial" panose="020B0604020202020204" pitchFamily="34" charset="0"/>
                <a:cs typeface="Arial" panose="020B0604020202020204" pitchFamily="34" charset="0"/>
              </a:rPr>
              <a:t>Unfiled </a:t>
            </a:r>
            <a:r>
              <a:rPr lang="en-US" dirty="0" err="1">
                <a:latin typeface="Arial" panose="020B0604020202020204" pitchFamily="34" charset="0"/>
                <a:cs typeface="Arial" panose="020B0604020202020204" pitchFamily="34" charset="0"/>
              </a:rPr>
              <a:t>eTappal</a:t>
            </a:r>
            <a:r>
              <a:rPr lang="en-US" dirty="0">
                <a:latin typeface="Arial" panose="020B0604020202020204" pitchFamily="34" charset="0"/>
                <a:cs typeface="Arial" panose="020B0604020202020204" pitchFamily="34" charset="0"/>
              </a:rPr>
              <a:t> (Tappal Submitted to you)</a:t>
            </a:r>
            <a:endParaRPr dirty="0">
              <a:latin typeface="Arial" panose="020B0604020202020204" pitchFamily="34" charset="0"/>
              <a:cs typeface="Arial" panose="020B0604020202020204" pitchFamily="34" charset="0"/>
            </a:endParaRPr>
          </a:p>
        </p:txBody>
      </p:sp>
      <p:sp>
        <p:nvSpPr>
          <p:cNvPr id="4" name="object 4"/>
          <p:cNvSpPr/>
          <p:nvPr/>
        </p:nvSpPr>
        <p:spPr>
          <a:xfrm>
            <a:off x="1650492" y="1034796"/>
            <a:ext cx="9526523" cy="512825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019555" y="2681051"/>
            <a:ext cx="1485900" cy="1330325"/>
          </a:xfrm>
          <a:custGeom>
            <a:avLst/>
            <a:gdLst/>
            <a:ahLst/>
            <a:cxnLst/>
            <a:rect l="l" t="t" r="r" b="b"/>
            <a:pathLst>
              <a:path w="1485900" h="1330325">
                <a:moveTo>
                  <a:pt x="1065324" y="0"/>
                </a:moveTo>
                <a:lnTo>
                  <a:pt x="866778" y="799764"/>
                </a:lnTo>
                <a:lnTo>
                  <a:pt x="76072" y="800616"/>
                </a:lnTo>
                <a:lnTo>
                  <a:pt x="62142" y="803727"/>
                </a:lnTo>
                <a:lnTo>
                  <a:pt x="26660" y="824893"/>
                </a:lnTo>
                <a:lnTo>
                  <a:pt x="4647" y="859798"/>
                </a:lnTo>
                <a:lnTo>
                  <a:pt x="0" y="888156"/>
                </a:lnTo>
                <a:lnTo>
                  <a:pt x="0" y="1020744"/>
                </a:lnTo>
                <a:lnTo>
                  <a:pt x="851" y="1254043"/>
                </a:lnTo>
                <a:lnTo>
                  <a:pt x="16292" y="1292871"/>
                </a:lnTo>
                <a:lnTo>
                  <a:pt x="47190" y="1319946"/>
                </a:lnTo>
                <a:lnTo>
                  <a:pt x="88391" y="1330116"/>
                </a:lnTo>
                <a:lnTo>
                  <a:pt x="1238249" y="1330116"/>
                </a:lnTo>
                <a:lnTo>
                  <a:pt x="1409827" y="1329265"/>
                </a:lnTo>
                <a:lnTo>
                  <a:pt x="1448654" y="1313824"/>
                </a:lnTo>
                <a:lnTo>
                  <a:pt x="1475729" y="1282926"/>
                </a:lnTo>
                <a:lnTo>
                  <a:pt x="1485899" y="1241724"/>
                </a:lnTo>
                <a:lnTo>
                  <a:pt x="1485899" y="888156"/>
                </a:lnTo>
                <a:lnTo>
                  <a:pt x="1476726" y="848901"/>
                </a:lnTo>
                <a:lnTo>
                  <a:pt x="1450408" y="817336"/>
                </a:lnTo>
                <a:lnTo>
                  <a:pt x="1412068" y="800958"/>
                </a:lnTo>
                <a:lnTo>
                  <a:pt x="1397507" y="799764"/>
                </a:lnTo>
                <a:lnTo>
                  <a:pt x="1238249" y="799764"/>
                </a:lnTo>
                <a:lnTo>
                  <a:pt x="1065324" y="0"/>
                </a:lnTo>
                <a:close/>
              </a:path>
            </a:pathLst>
          </a:custGeom>
          <a:solidFill>
            <a:srgbClr val="FFFF00"/>
          </a:solidFill>
        </p:spPr>
        <p:txBody>
          <a:bodyPr wrap="square" lIns="0" tIns="0" rIns="0" bIns="0" rtlCol="0"/>
          <a:lstStyle/>
          <a:p>
            <a:endParaRPr/>
          </a:p>
        </p:txBody>
      </p:sp>
      <p:sp>
        <p:nvSpPr>
          <p:cNvPr id="6" name="object 6"/>
          <p:cNvSpPr/>
          <p:nvPr/>
        </p:nvSpPr>
        <p:spPr>
          <a:xfrm>
            <a:off x="1019555" y="2681051"/>
            <a:ext cx="1485900" cy="1330325"/>
          </a:xfrm>
          <a:custGeom>
            <a:avLst/>
            <a:gdLst/>
            <a:ahLst/>
            <a:cxnLst/>
            <a:rect l="l" t="t" r="r" b="b"/>
            <a:pathLst>
              <a:path w="1485900" h="1330325">
                <a:moveTo>
                  <a:pt x="0" y="888156"/>
                </a:moveTo>
                <a:lnTo>
                  <a:pt x="10170" y="846954"/>
                </a:lnTo>
                <a:lnTo>
                  <a:pt x="37245" y="816057"/>
                </a:lnTo>
                <a:lnTo>
                  <a:pt x="76072" y="800616"/>
                </a:lnTo>
                <a:lnTo>
                  <a:pt x="866778" y="799764"/>
                </a:lnTo>
                <a:lnTo>
                  <a:pt x="1065324" y="0"/>
                </a:lnTo>
                <a:lnTo>
                  <a:pt x="1238249" y="799764"/>
                </a:lnTo>
                <a:lnTo>
                  <a:pt x="1397507" y="799764"/>
                </a:lnTo>
                <a:lnTo>
                  <a:pt x="1412068" y="800958"/>
                </a:lnTo>
                <a:lnTo>
                  <a:pt x="1450408" y="817336"/>
                </a:lnTo>
                <a:lnTo>
                  <a:pt x="1476726" y="848901"/>
                </a:lnTo>
                <a:lnTo>
                  <a:pt x="1485899" y="888156"/>
                </a:lnTo>
                <a:lnTo>
                  <a:pt x="1485899" y="1020744"/>
                </a:lnTo>
                <a:lnTo>
                  <a:pt x="1485899" y="1241724"/>
                </a:lnTo>
                <a:lnTo>
                  <a:pt x="1475729" y="1282926"/>
                </a:lnTo>
                <a:lnTo>
                  <a:pt x="1448654" y="1313824"/>
                </a:lnTo>
                <a:lnTo>
                  <a:pt x="1409827" y="1329265"/>
                </a:lnTo>
                <a:lnTo>
                  <a:pt x="1238249" y="1330116"/>
                </a:lnTo>
                <a:lnTo>
                  <a:pt x="866778" y="1330116"/>
                </a:lnTo>
                <a:lnTo>
                  <a:pt x="88391" y="1330116"/>
                </a:lnTo>
                <a:lnTo>
                  <a:pt x="47190" y="1319946"/>
                </a:lnTo>
                <a:lnTo>
                  <a:pt x="16292" y="1292871"/>
                </a:lnTo>
                <a:lnTo>
                  <a:pt x="851" y="1254043"/>
                </a:lnTo>
                <a:lnTo>
                  <a:pt x="0" y="1020744"/>
                </a:lnTo>
                <a:lnTo>
                  <a:pt x="0" y="888156"/>
                </a:lnTo>
                <a:close/>
              </a:path>
            </a:pathLst>
          </a:custGeom>
          <a:ln w="12191">
            <a:solidFill>
              <a:srgbClr val="073A48"/>
            </a:solidFill>
          </a:ln>
        </p:spPr>
        <p:txBody>
          <a:bodyPr wrap="square" lIns="0" tIns="0" rIns="0" bIns="0" rtlCol="0"/>
          <a:lstStyle/>
          <a:p>
            <a:endParaRPr/>
          </a:p>
        </p:txBody>
      </p:sp>
      <p:sp>
        <p:nvSpPr>
          <p:cNvPr id="7" name="object 7"/>
          <p:cNvSpPr txBox="1"/>
          <p:nvPr/>
        </p:nvSpPr>
        <p:spPr>
          <a:xfrm>
            <a:off x="1148633" y="3556500"/>
            <a:ext cx="1226185" cy="417195"/>
          </a:xfrm>
          <a:prstGeom prst="rect">
            <a:avLst/>
          </a:prstGeom>
        </p:spPr>
        <p:txBody>
          <a:bodyPr vert="horz" wrap="square" lIns="0" tIns="0" rIns="0" bIns="0" rtlCol="0">
            <a:spAutoFit/>
          </a:bodyPr>
          <a:lstStyle/>
          <a:p>
            <a:pPr marL="60960" marR="5080" indent="-48895">
              <a:lnSpc>
                <a:spcPct val="100000"/>
              </a:lnSpc>
            </a:pPr>
            <a:r>
              <a:rPr sz="1400" spc="-45" dirty="0">
                <a:latin typeface="Arial Narrow"/>
                <a:cs typeface="Arial Narrow"/>
              </a:rPr>
              <a:t>C</a:t>
            </a:r>
            <a:r>
              <a:rPr sz="1400" spc="50" dirty="0">
                <a:latin typeface="Arial Narrow"/>
                <a:cs typeface="Arial Narrow"/>
              </a:rPr>
              <a:t>li</a:t>
            </a:r>
            <a:r>
              <a:rPr sz="1400" spc="20" dirty="0">
                <a:latin typeface="Arial Narrow"/>
                <a:cs typeface="Arial Narrow"/>
              </a:rPr>
              <a:t>c</a:t>
            </a:r>
            <a:r>
              <a:rPr sz="1400" spc="15" dirty="0">
                <a:latin typeface="Arial Narrow"/>
                <a:cs typeface="Arial Narrow"/>
              </a:rPr>
              <a:t>k</a:t>
            </a:r>
            <a:r>
              <a:rPr sz="1400" spc="65" dirty="0">
                <a:latin typeface="Arial Narrow"/>
                <a:cs typeface="Arial Narrow"/>
              </a:rPr>
              <a:t> </a:t>
            </a:r>
            <a:r>
              <a:rPr sz="1400" spc="70" dirty="0">
                <a:latin typeface="Arial Narrow"/>
                <a:cs typeface="Arial Narrow"/>
              </a:rPr>
              <a:t>He</a:t>
            </a:r>
            <a:r>
              <a:rPr sz="1400" spc="30" dirty="0">
                <a:latin typeface="Arial Narrow"/>
                <a:cs typeface="Arial Narrow"/>
              </a:rPr>
              <a:t>r</a:t>
            </a:r>
            <a:r>
              <a:rPr sz="1400" spc="-20" dirty="0">
                <a:latin typeface="Arial Narrow"/>
                <a:cs typeface="Arial Narrow"/>
              </a:rPr>
              <a:t>e</a:t>
            </a:r>
            <a:r>
              <a:rPr sz="1400" spc="7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a:t>
            </a:r>
            <a:r>
              <a:rPr sz="1400" spc="-5" dirty="0">
                <a:latin typeface="Arial Narrow"/>
                <a:cs typeface="Arial Narrow"/>
              </a:rPr>
              <a:t>s</a:t>
            </a:r>
            <a:r>
              <a:rPr sz="1400" spc="15" dirty="0">
                <a:latin typeface="Arial Narrow"/>
                <a:cs typeface="Arial Narrow"/>
              </a:rPr>
              <a:t>ee</a:t>
            </a:r>
            <a:r>
              <a:rPr sz="1400" spc="25" dirty="0">
                <a:latin typeface="Arial Narrow"/>
                <a:cs typeface="Arial Narrow"/>
              </a:rPr>
              <a:t> </a:t>
            </a:r>
            <a:r>
              <a:rPr sz="1400" spc="40" dirty="0">
                <a:latin typeface="Arial Narrow"/>
                <a:cs typeface="Arial Narrow"/>
              </a:rPr>
              <a:t>e</a:t>
            </a:r>
            <a:r>
              <a:rPr sz="1400" spc="100" dirty="0">
                <a:latin typeface="Arial Narrow"/>
                <a:cs typeface="Arial Narrow"/>
              </a:rPr>
              <a:t>-</a:t>
            </a:r>
            <a:r>
              <a:rPr sz="1400" spc="114" dirty="0">
                <a:latin typeface="Arial Narrow"/>
                <a:cs typeface="Arial Narrow"/>
              </a:rPr>
              <a:t>t</a:t>
            </a:r>
            <a:r>
              <a:rPr sz="1400" dirty="0">
                <a:latin typeface="Arial Narrow"/>
                <a:cs typeface="Arial Narrow"/>
              </a:rPr>
              <a:t>a</a:t>
            </a:r>
            <a:r>
              <a:rPr sz="1400" spc="90" dirty="0">
                <a:latin typeface="Arial Narrow"/>
                <a:cs typeface="Arial Narrow"/>
              </a:rPr>
              <a:t>pp</a:t>
            </a:r>
            <a:r>
              <a:rPr sz="1400" spc="20" dirty="0">
                <a:latin typeface="Arial Narrow"/>
                <a:cs typeface="Arial Narrow"/>
              </a:rPr>
              <a:t>a</a:t>
            </a:r>
            <a:r>
              <a:rPr sz="1400" spc="-5" dirty="0">
                <a:latin typeface="Arial Narrow"/>
                <a:cs typeface="Arial Narrow"/>
              </a:rPr>
              <a:t>l</a:t>
            </a:r>
            <a:r>
              <a:rPr sz="1400" spc="55" dirty="0">
                <a:latin typeface="Arial Narrow"/>
                <a:cs typeface="Arial Narrow"/>
              </a:rPr>
              <a:t> </a:t>
            </a:r>
            <a:r>
              <a:rPr sz="1400" spc="90" dirty="0">
                <a:latin typeface="Arial Narrow"/>
                <a:cs typeface="Arial Narrow"/>
              </a:rPr>
              <a:t>d</a:t>
            </a:r>
            <a:r>
              <a:rPr sz="1400" dirty="0">
                <a:latin typeface="Arial Narrow"/>
                <a:cs typeface="Arial Narrow"/>
              </a:rPr>
              <a:t>e</a:t>
            </a:r>
            <a:r>
              <a:rPr sz="1400" spc="114" dirty="0">
                <a:latin typeface="Arial Narrow"/>
                <a:cs typeface="Arial Narrow"/>
              </a:rPr>
              <a:t>t</a:t>
            </a:r>
            <a:r>
              <a:rPr sz="1400" dirty="0">
                <a:latin typeface="Arial Narrow"/>
                <a:cs typeface="Arial Narrow"/>
              </a:rPr>
              <a:t>a</a:t>
            </a:r>
            <a:r>
              <a:rPr sz="1400" spc="30" dirty="0">
                <a:latin typeface="Arial Narrow"/>
                <a:cs typeface="Arial Narrow"/>
              </a:rPr>
              <a:t>ils</a:t>
            </a:r>
            <a:endParaRPr sz="1400">
              <a:latin typeface="Arial Narrow"/>
              <a:cs typeface="Arial Narrow"/>
            </a:endParaRPr>
          </a:p>
        </p:txBody>
      </p:sp>
      <p:sp>
        <p:nvSpPr>
          <p:cNvPr id="8" name="object 8"/>
          <p:cNvSpPr/>
          <p:nvPr/>
        </p:nvSpPr>
        <p:spPr>
          <a:xfrm>
            <a:off x="5257800" y="1794412"/>
            <a:ext cx="2310765" cy="2059939"/>
          </a:xfrm>
          <a:custGeom>
            <a:avLst/>
            <a:gdLst/>
            <a:ahLst/>
            <a:cxnLst/>
            <a:rect l="l" t="t" r="r" b="b"/>
            <a:pathLst>
              <a:path w="2310765" h="2059939">
                <a:moveTo>
                  <a:pt x="2284536" y="0"/>
                </a:moveTo>
                <a:lnTo>
                  <a:pt x="1347703" y="1529431"/>
                </a:lnTo>
                <a:lnTo>
                  <a:pt x="76072" y="1530283"/>
                </a:lnTo>
                <a:lnTo>
                  <a:pt x="62142" y="1533394"/>
                </a:lnTo>
                <a:lnTo>
                  <a:pt x="26660" y="1554560"/>
                </a:lnTo>
                <a:lnTo>
                  <a:pt x="4647" y="1589465"/>
                </a:lnTo>
                <a:lnTo>
                  <a:pt x="0" y="1617823"/>
                </a:lnTo>
                <a:lnTo>
                  <a:pt x="0" y="1750411"/>
                </a:lnTo>
                <a:lnTo>
                  <a:pt x="851" y="1983710"/>
                </a:lnTo>
                <a:lnTo>
                  <a:pt x="16292" y="2022538"/>
                </a:lnTo>
                <a:lnTo>
                  <a:pt x="47190" y="2049613"/>
                </a:lnTo>
                <a:lnTo>
                  <a:pt x="88391" y="2059783"/>
                </a:lnTo>
                <a:lnTo>
                  <a:pt x="1925299" y="2059783"/>
                </a:lnTo>
                <a:lnTo>
                  <a:pt x="2234313" y="2058931"/>
                </a:lnTo>
                <a:lnTo>
                  <a:pt x="2273143" y="2043491"/>
                </a:lnTo>
                <a:lnTo>
                  <a:pt x="2300216" y="2012593"/>
                </a:lnTo>
                <a:lnTo>
                  <a:pt x="2310383" y="1971391"/>
                </a:lnTo>
                <a:lnTo>
                  <a:pt x="2310383" y="1750411"/>
                </a:lnTo>
                <a:lnTo>
                  <a:pt x="2309532" y="1605504"/>
                </a:lnTo>
                <a:lnTo>
                  <a:pt x="2294095" y="1566676"/>
                </a:lnTo>
                <a:lnTo>
                  <a:pt x="2263199" y="1539601"/>
                </a:lnTo>
                <a:lnTo>
                  <a:pt x="2221991" y="1529431"/>
                </a:lnTo>
                <a:lnTo>
                  <a:pt x="1925299" y="1529431"/>
                </a:lnTo>
                <a:lnTo>
                  <a:pt x="2284536" y="0"/>
                </a:lnTo>
                <a:close/>
              </a:path>
            </a:pathLst>
          </a:custGeom>
          <a:solidFill>
            <a:srgbClr val="FFFF00"/>
          </a:solidFill>
        </p:spPr>
        <p:txBody>
          <a:bodyPr wrap="square" lIns="0" tIns="0" rIns="0" bIns="0" rtlCol="0"/>
          <a:lstStyle/>
          <a:p>
            <a:endParaRPr/>
          </a:p>
        </p:txBody>
      </p:sp>
      <p:sp>
        <p:nvSpPr>
          <p:cNvPr id="9" name="object 9"/>
          <p:cNvSpPr/>
          <p:nvPr/>
        </p:nvSpPr>
        <p:spPr>
          <a:xfrm>
            <a:off x="5257800" y="1794412"/>
            <a:ext cx="2310765" cy="2059939"/>
          </a:xfrm>
          <a:custGeom>
            <a:avLst/>
            <a:gdLst/>
            <a:ahLst/>
            <a:cxnLst/>
            <a:rect l="l" t="t" r="r" b="b"/>
            <a:pathLst>
              <a:path w="2310765" h="2059939">
                <a:moveTo>
                  <a:pt x="0" y="1617823"/>
                </a:moveTo>
                <a:lnTo>
                  <a:pt x="10170" y="1576621"/>
                </a:lnTo>
                <a:lnTo>
                  <a:pt x="37245" y="1545723"/>
                </a:lnTo>
                <a:lnTo>
                  <a:pt x="76072" y="1530283"/>
                </a:lnTo>
                <a:lnTo>
                  <a:pt x="1347703" y="1529431"/>
                </a:lnTo>
                <a:lnTo>
                  <a:pt x="2284536" y="0"/>
                </a:lnTo>
                <a:lnTo>
                  <a:pt x="1925299" y="1529431"/>
                </a:lnTo>
                <a:lnTo>
                  <a:pt x="2221991" y="1529431"/>
                </a:lnTo>
                <a:lnTo>
                  <a:pt x="2236555" y="1530625"/>
                </a:lnTo>
                <a:lnTo>
                  <a:pt x="2274897" y="1547002"/>
                </a:lnTo>
                <a:lnTo>
                  <a:pt x="2301212" y="1578568"/>
                </a:lnTo>
                <a:lnTo>
                  <a:pt x="2310383" y="1750411"/>
                </a:lnTo>
                <a:lnTo>
                  <a:pt x="2310383" y="1971391"/>
                </a:lnTo>
                <a:lnTo>
                  <a:pt x="2300216" y="2012593"/>
                </a:lnTo>
                <a:lnTo>
                  <a:pt x="2273143" y="2043491"/>
                </a:lnTo>
                <a:lnTo>
                  <a:pt x="2234313" y="2058931"/>
                </a:lnTo>
                <a:lnTo>
                  <a:pt x="1925299" y="2059783"/>
                </a:lnTo>
                <a:lnTo>
                  <a:pt x="1347703" y="2059783"/>
                </a:lnTo>
                <a:lnTo>
                  <a:pt x="88391" y="2059783"/>
                </a:lnTo>
                <a:lnTo>
                  <a:pt x="47190" y="2049613"/>
                </a:lnTo>
                <a:lnTo>
                  <a:pt x="16292" y="2022538"/>
                </a:lnTo>
                <a:lnTo>
                  <a:pt x="851" y="1983710"/>
                </a:lnTo>
                <a:lnTo>
                  <a:pt x="0" y="1750411"/>
                </a:lnTo>
                <a:lnTo>
                  <a:pt x="0" y="1617823"/>
                </a:lnTo>
                <a:close/>
              </a:path>
            </a:pathLst>
          </a:custGeom>
          <a:ln w="12191">
            <a:solidFill>
              <a:srgbClr val="073A48"/>
            </a:solidFill>
          </a:ln>
        </p:spPr>
        <p:txBody>
          <a:bodyPr wrap="square" lIns="0" tIns="0" rIns="0" bIns="0" rtlCol="0"/>
          <a:lstStyle/>
          <a:p>
            <a:endParaRPr/>
          </a:p>
        </p:txBody>
      </p:sp>
      <p:sp>
        <p:nvSpPr>
          <p:cNvPr id="10" name="object 10"/>
          <p:cNvSpPr txBox="1"/>
          <p:nvPr/>
        </p:nvSpPr>
        <p:spPr>
          <a:xfrm>
            <a:off x="5393490" y="3399439"/>
            <a:ext cx="2038350" cy="417195"/>
          </a:xfrm>
          <a:prstGeom prst="rect">
            <a:avLst/>
          </a:prstGeom>
        </p:spPr>
        <p:txBody>
          <a:bodyPr vert="horz" wrap="square" lIns="0" tIns="0" rIns="0" bIns="0" rtlCol="0">
            <a:spAutoFit/>
          </a:bodyPr>
          <a:lstStyle/>
          <a:p>
            <a:pPr marL="12700" marR="5080" indent="93980">
              <a:lnSpc>
                <a:spcPct val="100000"/>
              </a:lnSpc>
            </a:pPr>
            <a:r>
              <a:rPr sz="1400" spc="50" dirty="0">
                <a:latin typeface="Arial Narrow"/>
                <a:cs typeface="Arial Narrow"/>
              </a:rPr>
              <a:t>U</a:t>
            </a:r>
            <a:r>
              <a:rPr sz="1400" spc="-5" dirty="0">
                <a:latin typeface="Arial Narrow"/>
                <a:cs typeface="Arial Narrow"/>
              </a:rPr>
              <a:t>s</a:t>
            </a:r>
            <a:r>
              <a:rPr sz="1400" spc="15" dirty="0">
                <a:latin typeface="Arial Narrow"/>
                <a:cs typeface="Arial Narrow"/>
              </a:rPr>
              <a:t>e</a:t>
            </a:r>
            <a:r>
              <a:rPr sz="1400" spc="35" dirty="0">
                <a:latin typeface="Arial Narrow"/>
                <a:cs typeface="Arial Narrow"/>
              </a:rPr>
              <a:t>r</a:t>
            </a:r>
            <a:r>
              <a:rPr sz="1400" spc="70" dirty="0">
                <a:latin typeface="Arial Narrow"/>
                <a:cs typeface="Arial Narrow"/>
              </a:rPr>
              <a:t> </a:t>
            </a:r>
            <a:r>
              <a:rPr sz="1400" spc="20" dirty="0">
                <a:latin typeface="Arial Narrow"/>
                <a:cs typeface="Arial Narrow"/>
              </a:rPr>
              <a:t>c</a:t>
            </a:r>
            <a:r>
              <a:rPr sz="1400" dirty="0">
                <a:latin typeface="Arial Narrow"/>
                <a:cs typeface="Arial Narrow"/>
              </a:rPr>
              <a:t>a</a:t>
            </a:r>
            <a:r>
              <a:rPr sz="1400" spc="35" dirty="0">
                <a:latin typeface="Arial Narrow"/>
                <a:cs typeface="Arial Narrow"/>
              </a:rPr>
              <a:t>n</a:t>
            </a:r>
            <a:r>
              <a:rPr sz="1400" spc="70" dirty="0">
                <a:latin typeface="Arial Narrow"/>
                <a:cs typeface="Arial Narrow"/>
              </a:rPr>
              <a:t> </a:t>
            </a:r>
            <a:r>
              <a:rPr sz="1400" spc="45" dirty="0">
                <a:latin typeface="Arial Narrow"/>
                <a:cs typeface="Arial Narrow"/>
              </a:rPr>
              <a:t>t</a:t>
            </a:r>
            <a:r>
              <a:rPr sz="1400" spc="70" dirty="0">
                <a:latin typeface="Arial Narrow"/>
                <a:cs typeface="Arial Narrow"/>
              </a:rPr>
              <a:t>a</a:t>
            </a:r>
            <a:r>
              <a:rPr sz="1400" spc="40" dirty="0">
                <a:latin typeface="Arial Narrow"/>
                <a:cs typeface="Arial Narrow"/>
              </a:rPr>
              <a:t>k</a:t>
            </a:r>
            <a:r>
              <a:rPr sz="1400" spc="-20" dirty="0">
                <a:latin typeface="Arial Narrow"/>
                <a:cs typeface="Arial Narrow"/>
              </a:rPr>
              <a:t>e</a:t>
            </a:r>
            <a:r>
              <a:rPr sz="1400" spc="75" dirty="0">
                <a:latin typeface="Arial Narrow"/>
                <a:cs typeface="Arial Narrow"/>
              </a:rPr>
              <a:t> </a:t>
            </a:r>
            <a:r>
              <a:rPr sz="1400" dirty="0">
                <a:latin typeface="Arial Narrow"/>
                <a:cs typeface="Arial Narrow"/>
              </a:rPr>
              <a:t>a</a:t>
            </a:r>
            <a:r>
              <a:rPr sz="1400" spc="20" dirty="0">
                <a:latin typeface="Arial Narrow"/>
                <a:cs typeface="Arial Narrow"/>
              </a:rPr>
              <a:t>c</a:t>
            </a:r>
            <a:r>
              <a:rPr sz="1400" spc="85" dirty="0">
                <a:latin typeface="Arial Narrow"/>
                <a:cs typeface="Arial Narrow"/>
              </a:rPr>
              <a:t>t</a:t>
            </a:r>
            <a:r>
              <a:rPr sz="1400" spc="80" dirty="0">
                <a:latin typeface="Arial Narrow"/>
                <a:cs typeface="Arial Narrow"/>
              </a:rPr>
              <a:t>i</a:t>
            </a:r>
            <a:r>
              <a:rPr sz="1400" spc="50" dirty="0">
                <a:latin typeface="Arial Narrow"/>
                <a:cs typeface="Arial Narrow"/>
              </a:rPr>
              <a:t>o</a:t>
            </a:r>
            <a:r>
              <a:rPr sz="1400" spc="35" dirty="0">
                <a:latin typeface="Arial Narrow"/>
                <a:cs typeface="Arial Narrow"/>
              </a:rPr>
              <a:t>n</a:t>
            </a:r>
            <a:r>
              <a:rPr sz="1400" spc="80" dirty="0">
                <a:latin typeface="Arial Narrow"/>
                <a:cs typeface="Arial Narrow"/>
              </a:rPr>
              <a:t> </a:t>
            </a:r>
            <a:r>
              <a:rPr sz="1400" spc="65" dirty="0">
                <a:latin typeface="Arial Narrow"/>
                <a:cs typeface="Arial Narrow"/>
              </a:rPr>
              <a:t>f</a:t>
            </a:r>
            <a:r>
              <a:rPr sz="1400" spc="55" dirty="0">
                <a:latin typeface="Arial Narrow"/>
                <a:cs typeface="Arial Narrow"/>
              </a:rPr>
              <a:t>r</a:t>
            </a:r>
            <a:r>
              <a:rPr sz="1400" spc="45" dirty="0">
                <a:latin typeface="Arial Narrow"/>
                <a:cs typeface="Arial Narrow"/>
              </a:rPr>
              <a:t>o</a:t>
            </a:r>
            <a:r>
              <a:rPr sz="1400" spc="35" dirty="0">
                <a:latin typeface="Arial Narrow"/>
                <a:cs typeface="Arial Narrow"/>
              </a:rPr>
              <a:t>m</a:t>
            </a:r>
            <a:r>
              <a:rPr sz="1400" spc="10" dirty="0">
                <a:latin typeface="Arial Narrow"/>
                <a:cs typeface="Arial Narrow"/>
              </a:rPr>
              <a:t> </a:t>
            </a:r>
            <a:r>
              <a:rPr sz="1400" spc="75" dirty="0">
                <a:latin typeface="Arial Narrow"/>
                <a:cs typeface="Arial Narrow"/>
              </a:rPr>
              <a:t>h</a:t>
            </a:r>
            <a:r>
              <a:rPr sz="1400" spc="45" dirty="0">
                <a:latin typeface="Arial Narrow"/>
                <a:cs typeface="Arial Narrow"/>
              </a:rPr>
              <a:t>e</a:t>
            </a:r>
            <a:r>
              <a:rPr sz="1400" spc="25" dirty="0">
                <a:latin typeface="Arial Narrow"/>
                <a:cs typeface="Arial Narrow"/>
              </a:rPr>
              <a:t>r</a:t>
            </a:r>
            <a:r>
              <a:rPr sz="1400" spc="-20" dirty="0">
                <a:latin typeface="Arial Narrow"/>
                <a:cs typeface="Arial Narrow"/>
              </a:rPr>
              <a:t>e</a:t>
            </a:r>
            <a:r>
              <a:rPr sz="1400" spc="65" dirty="0">
                <a:latin typeface="Arial Narrow"/>
                <a:cs typeface="Arial Narrow"/>
              </a:rPr>
              <a:t> </a:t>
            </a:r>
            <a:r>
              <a:rPr sz="1400" spc="40" dirty="0">
                <a:latin typeface="Arial Narrow"/>
                <a:cs typeface="Arial Narrow"/>
              </a:rPr>
              <a:t>a</a:t>
            </a:r>
            <a:r>
              <a:rPr sz="1400" spc="30" dirty="0">
                <a:latin typeface="Arial Narrow"/>
                <a:cs typeface="Arial Narrow"/>
              </a:rPr>
              <a:t>f</a:t>
            </a:r>
            <a:r>
              <a:rPr sz="1400" spc="100" dirty="0">
                <a:latin typeface="Arial Narrow"/>
                <a:cs typeface="Arial Narrow"/>
              </a:rPr>
              <a:t>t</a:t>
            </a:r>
            <a:r>
              <a:rPr sz="1400" spc="45" dirty="0">
                <a:latin typeface="Arial Narrow"/>
                <a:cs typeface="Arial Narrow"/>
              </a:rPr>
              <a:t>e</a:t>
            </a:r>
            <a:r>
              <a:rPr sz="1400" spc="5" dirty="0">
                <a:latin typeface="Arial Narrow"/>
                <a:cs typeface="Arial Narrow"/>
              </a:rPr>
              <a:t>r</a:t>
            </a:r>
            <a:r>
              <a:rPr sz="1400" spc="85" dirty="0">
                <a:latin typeface="Arial Narrow"/>
                <a:cs typeface="Arial Narrow"/>
              </a:rPr>
              <a:t> </a:t>
            </a:r>
            <a:r>
              <a:rPr sz="1400" spc="-5" dirty="0">
                <a:latin typeface="Arial Narrow"/>
                <a:cs typeface="Arial Narrow"/>
              </a:rPr>
              <a:t>s</a:t>
            </a:r>
            <a:r>
              <a:rPr sz="1400" spc="25" dirty="0">
                <a:latin typeface="Arial Narrow"/>
                <a:cs typeface="Arial Narrow"/>
              </a:rPr>
              <a:t>e</a:t>
            </a:r>
            <a:r>
              <a:rPr sz="1400" spc="30" dirty="0">
                <a:latin typeface="Arial Narrow"/>
                <a:cs typeface="Arial Narrow"/>
              </a:rPr>
              <a:t>l</a:t>
            </a:r>
            <a:r>
              <a:rPr sz="1400" spc="15" dirty="0">
                <a:latin typeface="Arial Narrow"/>
                <a:cs typeface="Arial Narrow"/>
              </a:rPr>
              <a:t>ec</a:t>
            </a:r>
            <a:r>
              <a:rPr sz="1400" spc="114" dirty="0">
                <a:latin typeface="Arial Narrow"/>
                <a:cs typeface="Arial Narrow"/>
              </a:rPr>
              <a:t>t</a:t>
            </a:r>
            <a:r>
              <a:rPr sz="1400" spc="50" dirty="0">
                <a:latin typeface="Arial Narrow"/>
                <a:cs typeface="Arial Narrow"/>
              </a:rPr>
              <a:t>i</a:t>
            </a:r>
            <a:r>
              <a:rPr sz="1400" spc="75" dirty="0">
                <a:latin typeface="Arial Narrow"/>
                <a:cs typeface="Arial Narrow"/>
              </a:rPr>
              <a:t>n</a:t>
            </a:r>
            <a:r>
              <a:rPr sz="1400" spc="40" dirty="0">
                <a:latin typeface="Arial Narrow"/>
                <a:cs typeface="Arial Narrow"/>
              </a:rPr>
              <a:t>g</a:t>
            </a:r>
            <a:r>
              <a:rPr sz="1400" spc="75" dirty="0">
                <a:latin typeface="Arial Narrow"/>
                <a:cs typeface="Arial Narrow"/>
              </a:rPr>
              <a:t> </a:t>
            </a:r>
            <a:r>
              <a:rPr sz="1400" spc="40" dirty="0">
                <a:latin typeface="Arial Narrow"/>
                <a:cs typeface="Arial Narrow"/>
              </a:rPr>
              <a:t>e</a:t>
            </a:r>
            <a:r>
              <a:rPr sz="1400" spc="100" dirty="0">
                <a:latin typeface="Arial Narrow"/>
                <a:cs typeface="Arial Narrow"/>
              </a:rPr>
              <a:t>-</a:t>
            </a:r>
            <a:r>
              <a:rPr sz="1400" spc="114" dirty="0">
                <a:latin typeface="Arial Narrow"/>
                <a:cs typeface="Arial Narrow"/>
              </a:rPr>
              <a:t>t</a:t>
            </a:r>
            <a:r>
              <a:rPr sz="1400" dirty="0">
                <a:latin typeface="Arial Narrow"/>
                <a:cs typeface="Arial Narrow"/>
              </a:rPr>
              <a:t>a</a:t>
            </a:r>
            <a:r>
              <a:rPr sz="1400" spc="90" dirty="0">
                <a:latin typeface="Arial Narrow"/>
                <a:cs typeface="Arial Narrow"/>
              </a:rPr>
              <a:t>pp</a:t>
            </a:r>
            <a:r>
              <a:rPr sz="1400" spc="25" dirty="0">
                <a:latin typeface="Arial Narrow"/>
                <a:cs typeface="Arial Narrow"/>
              </a:rPr>
              <a:t>al</a:t>
            </a:r>
            <a:endParaRPr sz="1400">
              <a:latin typeface="Arial Narrow"/>
              <a:cs typeface="Arial Narrow"/>
            </a:endParaRPr>
          </a:p>
        </p:txBody>
      </p:sp>
      <p:sp>
        <p:nvSpPr>
          <p:cNvPr id="11" name="object 11"/>
          <p:cNvSpPr/>
          <p:nvPr/>
        </p:nvSpPr>
        <p:spPr>
          <a:xfrm>
            <a:off x="6379463" y="1896331"/>
            <a:ext cx="2310765" cy="2581275"/>
          </a:xfrm>
          <a:custGeom>
            <a:avLst/>
            <a:gdLst/>
            <a:ahLst/>
            <a:cxnLst/>
            <a:rect l="l" t="t" r="r" b="b"/>
            <a:pathLst>
              <a:path w="2310765" h="2581275">
                <a:moveTo>
                  <a:pt x="2302093" y="0"/>
                </a:moveTo>
                <a:lnTo>
                  <a:pt x="1347703" y="2052352"/>
                </a:lnTo>
                <a:lnTo>
                  <a:pt x="76226" y="2053150"/>
                </a:lnTo>
                <a:lnTo>
                  <a:pt x="62271" y="2056208"/>
                </a:lnTo>
                <a:lnTo>
                  <a:pt x="26718" y="2077269"/>
                </a:lnTo>
                <a:lnTo>
                  <a:pt x="4657" y="2112132"/>
                </a:lnTo>
                <a:lnTo>
                  <a:pt x="0" y="2140482"/>
                </a:lnTo>
                <a:lnTo>
                  <a:pt x="0" y="2272692"/>
                </a:lnTo>
                <a:lnTo>
                  <a:pt x="798" y="2504963"/>
                </a:lnTo>
                <a:lnTo>
                  <a:pt x="16103" y="2543851"/>
                </a:lnTo>
                <a:lnTo>
                  <a:pt x="46943" y="2570984"/>
                </a:lnTo>
                <a:lnTo>
                  <a:pt x="88148" y="2581180"/>
                </a:lnTo>
                <a:lnTo>
                  <a:pt x="1925299" y="2581180"/>
                </a:lnTo>
                <a:lnTo>
                  <a:pt x="2234156" y="2580381"/>
                </a:lnTo>
                <a:lnTo>
                  <a:pt x="2273058" y="2565073"/>
                </a:lnTo>
                <a:lnTo>
                  <a:pt x="2300190" y="2534235"/>
                </a:lnTo>
                <a:lnTo>
                  <a:pt x="2310383" y="2493050"/>
                </a:lnTo>
                <a:lnTo>
                  <a:pt x="2310383" y="2140482"/>
                </a:lnTo>
                <a:lnTo>
                  <a:pt x="2301363" y="2101594"/>
                </a:lnTo>
                <a:lnTo>
                  <a:pt x="2275127" y="2069967"/>
                </a:lnTo>
                <a:lnTo>
                  <a:pt x="2236803" y="2053549"/>
                </a:lnTo>
                <a:lnTo>
                  <a:pt x="2222235" y="2052352"/>
                </a:lnTo>
                <a:lnTo>
                  <a:pt x="1925299" y="2052352"/>
                </a:lnTo>
                <a:lnTo>
                  <a:pt x="2302093" y="0"/>
                </a:lnTo>
                <a:close/>
              </a:path>
            </a:pathLst>
          </a:custGeom>
          <a:solidFill>
            <a:srgbClr val="FFFF00"/>
          </a:solidFill>
        </p:spPr>
        <p:txBody>
          <a:bodyPr wrap="square" lIns="0" tIns="0" rIns="0" bIns="0" rtlCol="0"/>
          <a:lstStyle/>
          <a:p>
            <a:endParaRPr/>
          </a:p>
        </p:txBody>
      </p:sp>
      <p:sp>
        <p:nvSpPr>
          <p:cNvPr id="12" name="object 12"/>
          <p:cNvSpPr/>
          <p:nvPr/>
        </p:nvSpPr>
        <p:spPr>
          <a:xfrm>
            <a:off x="6379463" y="1896331"/>
            <a:ext cx="2310765" cy="2581275"/>
          </a:xfrm>
          <a:custGeom>
            <a:avLst/>
            <a:gdLst/>
            <a:ahLst/>
            <a:cxnLst/>
            <a:rect l="l" t="t" r="r" b="b"/>
            <a:pathLst>
              <a:path w="2310765" h="2581275">
                <a:moveTo>
                  <a:pt x="0" y="2140482"/>
                </a:moveTo>
                <a:lnTo>
                  <a:pt x="10193" y="2099297"/>
                </a:lnTo>
                <a:lnTo>
                  <a:pt x="37325" y="2068459"/>
                </a:lnTo>
                <a:lnTo>
                  <a:pt x="76226" y="2053150"/>
                </a:lnTo>
                <a:lnTo>
                  <a:pt x="1347703" y="2052352"/>
                </a:lnTo>
                <a:lnTo>
                  <a:pt x="2302093" y="0"/>
                </a:lnTo>
                <a:lnTo>
                  <a:pt x="1925299" y="2052352"/>
                </a:lnTo>
                <a:lnTo>
                  <a:pt x="2222235" y="2052352"/>
                </a:lnTo>
                <a:lnTo>
                  <a:pt x="2236803" y="2053549"/>
                </a:lnTo>
                <a:lnTo>
                  <a:pt x="2275127" y="2069967"/>
                </a:lnTo>
                <a:lnTo>
                  <a:pt x="2301363" y="2101594"/>
                </a:lnTo>
                <a:lnTo>
                  <a:pt x="2310383" y="2140482"/>
                </a:lnTo>
                <a:lnTo>
                  <a:pt x="2310383" y="2272692"/>
                </a:lnTo>
                <a:lnTo>
                  <a:pt x="2310383" y="2493050"/>
                </a:lnTo>
                <a:lnTo>
                  <a:pt x="2300190" y="2534235"/>
                </a:lnTo>
                <a:lnTo>
                  <a:pt x="2273058" y="2565073"/>
                </a:lnTo>
                <a:lnTo>
                  <a:pt x="2234156" y="2580381"/>
                </a:lnTo>
                <a:lnTo>
                  <a:pt x="1925299" y="2581180"/>
                </a:lnTo>
                <a:lnTo>
                  <a:pt x="1347703" y="2581180"/>
                </a:lnTo>
                <a:lnTo>
                  <a:pt x="88148" y="2581180"/>
                </a:lnTo>
                <a:lnTo>
                  <a:pt x="46943" y="2570984"/>
                </a:lnTo>
                <a:lnTo>
                  <a:pt x="16103" y="2543851"/>
                </a:lnTo>
                <a:lnTo>
                  <a:pt x="798" y="2504963"/>
                </a:lnTo>
                <a:lnTo>
                  <a:pt x="0" y="2272692"/>
                </a:lnTo>
                <a:lnTo>
                  <a:pt x="0" y="2140482"/>
                </a:lnTo>
                <a:close/>
              </a:path>
            </a:pathLst>
          </a:custGeom>
          <a:ln w="12191">
            <a:solidFill>
              <a:srgbClr val="073A48"/>
            </a:solidFill>
          </a:ln>
        </p:spPr>
        <p:txBody>
          <a:bodyPr wrap="square" lIns="0" tIns="0" rIns="0" bIns="0" rtlCol="0"/>
          <a:lstStyle/>
          <a:p>
            <a:endParaRPr/>
          </a:p>
        </p:txBody>
      </p:sp>
      <p:sp>
        <p:nvSpPr>
          <p:cNvPr id="13" name="object 13"/>
          <p:cNvSpPr txBox="1"/>
          <p:nvPr/>
        </p:nvSpPr>
        <p:spPr>
          <a:xfrm>
            <a:off x="6553252" y="4023897"/>
            <a:ext cx="1960880" cy="417195"/>
          </a:xfrm>
          <a:prstGeom prst="rect">
            <a:avLst/>
          </a:prstGeom>
        </p:spPr>
        <p:txBody>
          <a:bodyPr vert="horz" wrap="square" lIns="0" tIns="0" rIns="0" bIns="0" rtlCol="0">
            <a:spAutoFit/>
          </a:bodyPr>
          <a:lstStyle/>
          <a:p>
            <a:pPr marL="327660" marR="5080" indent="-315595">
              <a:lnSpc>
                <a:spcPct val="100000"/>
              </a:lnSpc>
            </a:pPr>
            <a:r>
              <a:rPr sz="1400" spc="-45" dirty="0">
                <a:latin typeface="Arial Narrow"/>
                <a:cs typeface="Arial Narrow"/>
              </a:rPr>
              <a:t>C</a:t>
            </a:r>
            <a:r>
              <a:rPr sz="1400" spc="40" dirty="0">
                <a:latin typeface="Arial Narrow"/>
                <a:cs typeface="Arial Narrow"/>
              </a:rPr>
              <a:t>lic</a:t>
            </a:r>
            <a:r>
              <a:rPr sz="1400" spc="15" dirty="0">
                <a:latin typeface="Arial Narrow"/>
                <a:cs typeface="Arial Narrow"/>
              </a:rPr>
              <a:t>k</a:t>
            </a:r>
            <a:r>
              <a:rPr sz="1400" spc="65" dirty="0">
                <a:latin typeface="Arial Narrow"/>
                <a:cs typeface="Arial Narrow"/>
              </a:rPr>
              <a:t> </a:t>
            </a:r>
            <a:r>
              <a:rPr sz="1400" spc="45" dirty="0">
                <a:latin typeface="Arial Narrow"/>
                <a:cs typeface="Arial Narrow"/>
              </a:rPr>
              <a:t>h</a:t>
            </a:r>
            <a:r>
              <a:rPr sz="1400" spc="40" dirty="0">
                <a:latin typeface="Arial Narrow"/>
                <a:cs typeface="Arial Narrow"/>
              </a:rPr>
              <a:t>e</a:t>
            </a:r>
            <a:r>
              <a:rPr sz="1400" spc="35" dirty="0">
                <a:latin typeface="Arial Narrow"/>
                <a:cs typeface="Arial Narrow"/>
              </a:rPr>
              <a:t>r</a:t>
            </a:r>
            <a:r>
              <a:rPr sz="1400" spc="60"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85" dirty="0">
                <a:latin typeface="Arial Narrow"/>
                <a:cs typeface="Arial Narrow"/>
              </a:rPr>
              <a:t> </a:t>
            </a:r>
            <a:r>
              <a:rPr sz="1400" spc="-5" dirty="0">
                <a:latin typeface="Arial Narrow"/>
                <a:cs typeface="Arial Narrow"/>
              </a:rPr>
              <a:t>s</a:t>
            </a:r>
            <a:r>
              <a:rPr sz="1400" spc="15" dirty="0">
                <a:latin typeface="Arial Narrow"/>
                <a:cs typeface="Arial Narrow"/>
              </a:rPr>
              <a:t>e</a:t>
            </a:r>
            <a:r>
              <a:rPr sz="1400" spc="-20" dirty="0">
                <a:latin typeface="Arial Narrow"/>
                <a:cs typeface="Arial Narrow"/>
              </a:rPr>
              <a:t>e</a:t>
            </a:r>
            <a:r>
              <a:rPr sz="1400" spc="65" dirty="0">
                <a:latin typeface="Arial Narrow"/>
                <a:cs typeface="Arial Narrow"/>
              </a:rPr>
              <a:t> </a:t>
            </a:r>
            <a:r>
              <a:rPr sz="1400" dirty="0">
                <a:latin typeface="Arial Narrow"/>
                <a:cs typeface="Arial Narrow"/>
              </a:rPr>
              <a:t>a</a:t>
            </a:r>
            <a:r>
              <a:rPr sz="1400" spc="50" dirty="0">
                <a:latin typeface="Arial Narrow"/>
                <a:cs typeface="Arial Narrow"/>
              </a:rPr>
              <a:t>l</a:t>
            </a:r>
            <a:r>
              <a:rPr sz="1400" spc="10" dirty="0">
                <a:latin typeface="Arial Narrow"/>
                <a:cs typeface="Arial Narrow"/>
              </a:rPr>
              <a:t>l</a:t>
            </a:r>
            <a:r>
              <a:rPr sz="1400" spc="70" dirty="0">
                <a:latin typeface="Arial Narrow"/>
                <a:cs typeface="Arial Narrow"/>
              </a:rPr>
              <a:t> </a:t>
            </a:r>
            <a:r>
              <a:rPr sz="1400" spc="40" dirty="0">
                <a:latin typeface="Arial Narrow"/>
                <a:cs typeface="Arial Narrow"/>
              </a:rPr>
              <a:t>e</a:t>
            </a:r>
            <a:r>
              <a:rPr sz="1400" spc="100" dirty="0">
                <a:latin typeface="Arial Narrow"/>
                <a:cs typeface="Arial Narrow"/>
              </a:rPr>
              <a:t>-</a:t>
            </a:r>
            <a:r>
              <a:rPr sz="1400" spc="114" dirty="0">
                <a:latin typeface="Arial Narrow"/>
                <a:cs typeface="Arial Narrow"/>
              </a:rPr>
              <a:t>t</a:t>
            </a:r>
            <a:r>
              <a:rPr sz="1400" dirty="0">
                <a:latin typeface="Arial Narrow"/>
                <a:cs typeface="Arial Narrow"/>
              </a:rPr>
              <a:t>a</a:t>
            </a:r>
            <a:r>
              <a:rPr sz="1400" spc="90" dirty="0">
                <a:latin typeface="Arial Narrow"/>
                <a:cs typeface="Arial Narrow"/>
              </a:rPr>
              <a:t>pp</a:t>
            </a:r>
            <a:r>
              <a:rPr sz="1400" spc="25" dirty="0">
                <a:latin typeface="Arial Narrow"/>
                <a:cs typeface="Arial Narrow"/>
              </a:rPr>
              <a:t>al </a:t>
            </a:r>
            <a:r>
              <a:rPr sz="1400" spc="85" dirty="0">
                <a:latin typeface="Arial Narrow"/>
                <a:cs typeface="Arial Narrow"/>
              </a:rPr>
              <a:t>t</a:t>
            </a:r>
            <a:r>
              <a:rPr sz="1400" spc="80" dirty="0">
                <a:latin typeface="Arial Narrow"/>
                <a:cs typeface="Arial Narrow"/>
              </a:rPr>
              <a:t>r</a:t>
            </a:r>
            <a:r>
              <a:rPr sz="1400" dirty="0">
                <a:latin typeface="Arial Narrow"/>
                <a:cs typeface="Arial Narrow"/>
              </a:rPr>
              <a:t>a</a:t>
            </a:r>
            <a:r>
              <a:rPr sz="1400" spc="75" dirty="0">
                <a:latin typeface="Arial Narrow"/>
                <a:cs typeface="Arial Narrow"/>
              </a:rPr>
              <a:t>n</a:t>
            </a:r>
            <a:r>
              <a:rPr sz="1400" spc="-5" dirty="0">
                <a:latin typeface="Arial Narrow"/>
                <a:cs typeface="Arial Narrow"/>
              </a:rPr>
              <a:t>s</a:t>
            </a:r>
            <a:r>
              <a:rPr sz="1400" spc="35" dirty="0">
                <a:latin typeface="Arial Narrow"/>
                <a:cs typeface="Arial Narrow"/>
              </a:rPr>
              <a:t>f</a:t>
            </a:r>
            <a:r>
              <a:rPr sz="1400" spc="45" dirty="0">
                <a:latin typeface="Arial Narrow"/>
                <a:cs typeface="Arial Narrow"/>
              </a:rPr>
              <a:t>e</a:t>
            </a:r>
            <a:r>
              <a:rPr sz="1400" spc="65" dirty="0">
                <a:latin typeface="Arial Narrow"/>
                <a:cs typeface="Arial Narrow"/>
              </a:rPr>
              <a:t>r</a:t>
            </a:r>
            <a:r>
              <a:rPr sz="1400" spc="50" dirty="0">
                <a:latin typeface="Arial Narrow"/>
                <a:cs typeface="Arial Narrow"/>
              </a:rPr>
              <a:t>r</a:t>
            </a:r>
            <a:r>
              <a:rPr sz="1400" spc="15" dirty="0">
                <a:latin typeface="Arial Narrow"/>
                <a:cs typeface="Arial Narrow"/>
              </a:rPr>
              <a:t>e</a:t>
            </a:r>
            <a:r>
              <a:rPr sz="1400" spc="50" dirty="0">
                <a:latin typeface="Arial Narrow"/>
                <a:cs typeface="Arial Narrow"/>
              </a:rPr>
              <a:t>d</a:t>
            </a:r>
            <a:r>
              <a:rPr sz="1400" spc="80" dirty="0">
                <a:latin typeface="Arial Narrow"/>
                <a:cs typeface="Arial Narrow"/>
              </a:rPr>
              <a:t> </a:t>
            </a:r>
            <a:r>
              <a:rPr sz="1400" spc="75" dirty="0">
                <a:latin typeface="Arial Narrow"/>
                <a:cs typeface="Arial Narrow"/>
              </a:rPr>
              <a:t>b</a:t>
            </a:r>
            <a:r>
              <a:rPr sz="1400" spc="25" dirty="0">
                <a:latin typeface="Arial Narrow"/>
                <a:cs typeface="Arial Narrow"/>
              </a:rPr>
              <a:t>y</a:t>
            </a:r>
            <a:r>
              <a:rPr sz="1400" spc="55" dirty="0">
                <a:latin typeface="Arial Narrow"/>
                <a:cs typeface="Arial Narrow"/>
              </a:rPr>
              <a:t> </a:t>
            </a:r>
            <a:r>
              <a:rPr sz="1400" spc="50" dirty="0">
                <a:latin typeface="Arial Narrow"/>
                <a:cs typeface="Arial Narrow"/>
              </a:rPr>
              <a:t>y</a:t>
            </a:r>
            <a:r>
              <a:rPr sz="1400" spc="45" dirty="0">
                <a:latin typeface="Arial Narrow"/>
                <a:cs typeface="Arial Narrow"/>
              </a:rPr>
              <a:t>o</a:t>
            </a:r>
            <a:r>
              <a:rPr sz="1400" spc="30" dirty="0">
                <a:latin typeface="Arial Narrow"/>
                <a:cs typeface="Arial Narrow"/>
              </a:rPr>
              <a:t>u</a:t>
            </a:r>
            <a:endParaRPr sz="1400">
              <a:latin typeface="Arial Narrow"/>
              <a:cs typeface="Arial Narrow"/>
            </a:endParaRPr>
          </a:p>
        </p:txBody>
      </p:sp>
      <p:sp>
        <p:nvSpPr>
          <p:cNvPr id="14" name="object 14"/>
          <p:cNvSpPr/>
          <p:nvPr/>
        </p:nvSpPr>
        <p:spPr>
          <a:xfrm>
            <a:off x="9038843" y="1865540"/>
            <a:ext cx="2310765" cy="2590800"/>
          </a:xfrm>
          <a:custGeom>
            <a:avLst/>
            <a:gdLst/>
            <a:ahLst/>
            <a:cxnLst/>
            <a:rect l="l" t="t" r="r" b="b"/>
            <a:pathLst>
              <a:path w="2310765" h="2590800">
                <a:moveTo>
                  <a:pt x="883371" y="0"/>
                </a:moveTo>
                <a:lnTo>
                  <a:pt x="385084" y="2061807"/>
                </a:lnTo>
                <a:lnTo>
                  <a:pt x="76226" y="2062605"/>
                </a:lnTo>
                <a:lnTo>
                  <a:pt x="62271" y="2065663"/>
                </a:lnTo>
                <a:lnTo>
                  <a:pt x="26718" y="2086724"/>
                </a:lnTo>
                <a:lnTo>
                  <a:pt x="4657" y="2121587"/>
                </a:lnTo>
                <a:lnTo>
                  <a:pt x="0" y="2149937"/>
                </a:lnTo>
                <a:lnTo>
                  <a:pt x="0" y="2282147"/>
                </a:lnTo>
                <a:lnTo>
                  <a:pt x="798" y="2514418"/>
                </a:lnTo>
                <a:lnTo>
                  <a:pt x="16103" y="2553305"/>
                </a:lnTo>
                <a:lnTo>
                  <a:pt x="46943" y="2580439"/>
                </a:lnTo>
                <a:lnTo>
                  <a:pt x="88148" y="2590635"/>
                </a:lnTo>
                <a:lnTo>
                  <a:pt x="962680" y="2590635"/>
                </a:lnTo>
                <a:lnTo>
                  <a:pt x="2234156" y="2589836"/>
                </a:lnTo>
                <a:lnTo>
                  <a:pt x="2273058" y="2574528"/>
                </a:lnTo>
                <a:lnTo>
                  <a:pt x="2300190" y="2543690"/>
                </a:lnTo>
                <a:lnTo>
                  <a:pt x="2310383" y="2502505"/>
                </a:lnTo>
                <a:lnTo>
                  <a:pt x="2310383" y="2149937"/>
                </a:lnTo>
                <a:lnTo>
                  <a:pt x="2301363" y="2111049"/>
                </a:lnTo>
                <a:lnTo>
                  <a:pt x="2275127" y="2079422"/>
                </a:lnTo>
                <a:lnTo>
                  <a:pt x="2236803" y="2063004"/>
                </a:lnTo>
                <a:lnTo>
                  <a:pt x="2222235" y="2061807"/>
                </a:lnTo>
                <a:lnTo>
                  <a:pt x="962680" y="2061807"/>
                </a:lnTo>
                <a:lnTo>
                  <a:pt x="883371" y="0"/>
                </a:lnTo>
                <a:close/>
              </a:path>
            </a:pathLst>
          </a:custGeom>
          <a:solidFill>
            <a:srgbClr val="FFFF00"/>
          </a:solidFill>
        </p:spPr>
        <p:txBody>
          <a:bodyPr wrap="square" lIns="0" tIns="0" rIns="0" bIns="0" rtlCol="0"/>
          <a:lstStyle/>
          <a:p>
            <a:endParaRPr/>
          </a:p>
        </p:txBody>
      </p:sp>
      <p:sp>
        <p:nvSpPr>
          <p:cNvPr id="15" name="object 15"/>
          <p:cNvSpPr/>
          <p:nvPr/>
        </p:nvSpPr>
        <p:spPr>
          <a:xfrm>
            <a:off x="9038843" y="1865540"/>
            <a:ext cx="2310765" cy="2590800"/>
          </a:xfrm>
          <a:custGeom>
            <a:avLst/>
            <a:gdLst/>
            <a:ahLst/>
            <a:cxnLst/>
            <a:rect l="l" t="t" r="r" b="b"/>
            <a:pathLst>
              <a:path w="2310765" h="2590800">
                <a:moveTo>
                  <a:pt x="0" y="2149937"/>
                </a:moveTo>
                <a:lnTo>
                  <a:pt x="10193" y="2108752"/>
                </a:lnTo>
                <a:lnTo>
                  <a:pt x="37325" y="2077914"/>
                </a:lnTo>
                <a:lnTo>
                  <a:pt x="76226" y="2062605"/>
                </a:lnTo>
                <a:lnTo>
                  <a:pt x="385084" y="2061807"/>
                </a:lnTo>
                <a:lnTo>
                  <a:pt x="883371" y="0"/>
                </a:lnTo>
                <a:lnTo>
                  <a:pt x="962680" y="2061807"/>
                </a:lnTo>
                <a:lnTo>
                  <a:pt x="2222235" y="2061807"/>
                </a:lnTo>
                <a:lnTo>
                  <a:pt x="2236803" y="2063004"/>
                </a:lnTo>
                <a:lnTo>
                  <a:pt x="2275127" y="2079422"/>
                </a:lnTo>
                <a:lnTo>
                  <a:pt x="2301363" y="2111049"/>
                </a:lnTo>
                <a:lnTo>
                  <a:pt x="2310383" y="2149937"/>
                </a:lnTo>
                <a:lnTo>
                  <a:pt x="2310383" y="2282147"/>
                </a:lnTo>
                <a:lnTo>
                  <a:pt x="2310383" y="2502505"/>
                </a:lnTo>
                <a:lnTo>
                  <a:pt x="2300190" y="2543690"/>
                </a:lnTo>
                <a:lnTo>
                  <a:pt x="2273058" y="2574528"/>
                </a:lnTo>
                <a:lnTo>
                  <a:pt x="2234156" y="2589836"/>
                </a:lnTo>
                <a:lnTo>
                  <a:pt x="962680" y="2590635"/>
                </a:lnTo>
                <a:lnTo>
                  <a:pt x="385084" y="2590635"/>
                </a:lnTo>
                <a:lnTo>
                  <a:pt x="88148" y="2590635"/>
                </a:lnTo>
                <a:lnTo>
                  <a:pt x="46943" y="2580439"/>
                </a:lnTo>
                <a:lnTo>
                  <a:pt x="16103" y="2553305"/>
                </a:lnTo>
                <a:lnTo>
                  <a:pt x="798" y="2514418"/>
                </a:lnTo>
                <a:lnTo>
                  <a:pt x="0" y="2282147"/>
                </a:lnTo>
                <a:lnTo>
                  <a:pt x="0" y="2149937"/>
                </a:lnTo>
                <a:close/>
              </a:path>
            </a:pathLst>
          </a:custGeom>
          <a:ln w="12191">
            <a:solidFill>
              <a:srgbClr val="073A48"/>
            </a:solidFill>
          </a:ln>
        </p:spPr>
        <p:txBody>
          <a:bodyPr wrap="square" lIns="0" tIns="0" rIns="0" bIns="0" rtlCol="0"/>
          <a:lstStyle/>
          <a:p>
            <a:endParaRPr/>
          </a:p>
        </p:txBody>
      </p:sp>
      <p:sp>
        <p:nvSpPr>
          <p:cNvPr id="16" name="object 16"/>
          <p:cNvSpPr txBox="1"/>
          <p:nvPr/>
        </p:nvSpPr>
        <p:spPr>
          <a:xfrm>
            <a:off x="9176344" y="4001723"/>
            <a:ext cx="2030730" cy="417195"/>
          </a:xfrm>
          <a:prstGeom prst="rect">
            <a:avLst/>
          </a:prstGeom>
        </p:spPr>
        <p:txBody>
          <a:bodyPr vert="horz" wrap="square" lIns="0" tIns="0" rIns="0" bIns="0" rtlCol="0">
            <a:spAutoFit/>
          </a:bodyPr>
          <a:lstStyle/>
          <a:p>
            <a:pPr marL="12700" marR="5080" indent="161290">
              <a:lnSpc>
                <a:spcPct val="100000"/>
              </a:lnSpc>
            </a:pPr>
            <a:r>
              <a:rPr sz="1400" spc="-45" dirty="0">
                <a:latin typeface="Arial Narrow"/>
                <a:cs typeface="Arial Narrow"/>
              </a:rPr>
              <a:t>C</a:t>
            </a:r>
            <a:r>
              <a:rPr sz="1400" spc="40" dirty="0">
                <a:latin typeface="Arial Narrow"/>
                <a:cs typeface="Arial Narrow"/>
              </a:rPr>
              <a:t>lic</a:t>
            </a:r>
            <a:r>
              <a:rPr sz="1400" spc="15" dirty="0">
                <a:latin typeface="Arial Narrow"/>
                <a:cs typeface="Arial Narrow"/>
              </a:rPr>
              <a:t>k</a:t>
            </a:r>
            <a:r>
              <a:rPr sz="1400" spc="65" dirty="0">
                <a:latin typeface="Arial Narrow"/>
                <a:cs typeface="Arial Narrow"/>
              </a:rPr>
              <a:t> </a:t>
            </a:r>
            <a:r>
              <a:rPr sz="1400" spc="45" dirty="0">
                <a:latin typeface="Arial Narrow"/>
                <a:cs typeface="Arial Narrow"/>
              </a:rPr>
              <a:t>h</a:t>
            </a:r>
            <a:r>
              <a:rPr sz="1400" spc="40" dirty="0">
                <a:latin typeface="Arial Narrow"/>
                <a:cs typeface="Arial Narrow"/>
              </a:rPr>
              <a:t>e</a:t>
            </a:r>
            <a:r>
              <a:rPr sz="1400" spc="50" dirty="0">
                <a:latin typeface="Arial Narrow"/>
                <a:cs typeface="Arial Narrow"/>
              </a:rPr>
              <a:t>r</a:t>
            </a:r>
            <a:r>
              <a:rPr sz="1400" spc="-20" dirty="0">
                <a:latin typeface="Arial Narrow"/>
                <a:cs typeface="Arial Narrow"/>
              </a:rPr>
              <a:t>e</a:t>
            </a:r>
            <a:r>
              <a:rPr sz="1400" spc="65" dirty="0">
                <a:latin typeface="Arial Narrow"/>
                <a:cs typeface="Arial Narrow"/>
              </a:rPr>
              <a:t> </a:t>
            </a:r>
            <a:r>
              <a:rPr sz="1400" spc="114" dirty="0">
                <a:latin typeface="Arial Narrow"/>
                <a:cs typeface="Arial Narrow"/>
              </a:rPr>
              <a:t>t</a:t>
            </a:r>
            <a:r>
              <a:rPr sz="1400" spc="45" dirty="0">
                <a:latin typeface="Arial Narrow"/>
                <a:cs typeface="Arial Narrow"/>
              </a:rPr>
              <a:t>h</a:t>
            </a:r>
            <a:r>
              <a:rPr sz="1400" spc="5" dirty="0">
                <a:latin typeface="Arial Narrow"/>
                <a:cs typeface="Arial Narrow"/>
              </a:rPr>
              <a:t>e</a:t>
            </a:r>
            <a:r>
              <a:rPr sz="1400" spc="65" dirty="0">
                <a:latin typeface="Arial Narrow"/>
                <a:cs typeface="Arial Narrow"/>
              </a:rPr>
              <a:t> </a:t>
            </a:r>
            <a:r>
              <a:rPr sz="1400" spc="114" dirty="0">
                <a:latin typeface="Arial Narrow"/>
                <a:cs typeface="Arial Narrow"/>
              </a:rPr>
              <a:t>t</a:t>
            </a:r>
            <a:r>
              <a:rPr sz="1400" dirty="0">
                <a:latin typeface="Arial Narrow"/>
                <a:cs typeface="Arial Narrow"/>
              </a:rPr>
              <a:t>a</a:t>
            </a:r>
            <a:r>
              <a:rPr sz="1400" spc="90" dirty="0">
                <a:latin typeface="Arial Narrow"/>
                <a:cs typeface="Arial Narrow"/>
              </a:rPr>
              <a:t>pp</a:t>
            </a:r>
            <a:r>
              <a:rPr sz="1400" spc="20" dirty="0">
                <a:latin typeface="Arial Narrow"/>
                <a:cs typeface="Arial Narrow"/>
              </a:rPr>
              <a:t>a</a:t>
            </a:r>
            <a:r>
              <a:rPr sz="1400" spc="-5" dirty="0">
                <a:latin typeface="Arial Narrow"/>
                <a:cs typeface="Arial Narrow"/>
              </a:rPr>
              <a:t>l</a:t>
            </a:r>
            <a:r>
              <a:rPr sz="1400" spc="70" dirty="0">
                <a:latin typeface="Arial Narrow"/>
                <a:cs typeface="Arial Narrow"/>
              </a:rPr>
              <a:t> </a:t>
            </a:r>
            <a:r>
              <a:rPr sz="1400" spc="60" dirty="0">
                <a:latin typeface="Arial Narrow"/>
                <a:cs typeface="Arial Narrow"/>
              </a:rPr>
              <a:t>on</a:t>
            </a:r>
            <a:r>
              <a:rPr sz="1400" spc="45" dirty="0">
                <a:latin typeface="Arial Narrow"/>
                <a:cs typeface="Arial Narrow"/>
              </a:rPr>
              <a:t> </a:t>
            </a:r>
            <a:r>
              <a:rPr sz="1400" spc="50" dirty="0">
                <a:latin typeface="Arial Narrow"/>
                <a:cs typeface="Arial Narrow"/>
              </a:rPr>
              <a:t>whic</a:t>
            </a:r>
            <a:r>
              <a:rPr sz="1400" spc="35" dirty="0">
                <a:latin typeface="Arial Narrow"/>
                <a:cs typeface="Arial Narrow"/>
              </a:rPr>
              <a:t>h</a:t>
            </a:r>
            <a:r>
              <a:rPr sz="1400" spc="55" dirty="0">
                <a:latin typeface="Arial Narrow"/>
                <a:cs typeface="Arial Narrow"/>
              </a:rPr>
              <a:t> </a:t>
            </a:r>
            <a:r>
              <a:rPr sz="1400" spc="50" dirty="0">
                <a:latin typeface="Arial Narrow"/>
                <a:cs typeface="Arial Narrow"/>
              </a:rPr>
              <a:t>y</a:t>
            </a:r>
            <a:r>
              <a:rPr sz="1400" spc="45" dirty="0">
                <a:latin typeface="Arial Narrow"/>
                <a:cs typeface="Arial Narrow"/>
              </a:rPr>
              <a:t>o</a:t>
            </a:r>
            <a:r>
              <a:rPr sz="1400" spc="30" dirty="0">
                <a:latin typeface="Arial Narrow"/>
                <a:cs typeface="Arial Narrow"/>
              </a:rPr>
              <a:t>u</a:t>
            </a:r>
            <a:r>
              <a:rPr sz="1400" spc="60" dirty="0">
                <a:latin typeface="Arial Narrow"/>
                <a:cs typeface="Arial Narrow"/>
              </a:rPr>
              <a:t> </a:t>
            </a:r>
            <a:r>
              <a:rPr sz="1400" spc="40" dirty="0">
                <a:latin typeface="Arial Narrow"/>
                <a:cs typeface="Arial Narrow"/>
              </a:rPr>
              <a:t>h</a:t>
            </a:r>
            <a:r>
              <a:rPr sz="1400" spc="25" dirty="0">
                <a:latin typeface="Arial Narrow"/>
                <a:cs typeface="Arial Narrow"/>
              </a:rPr>
              <a:t>a</a:t>
            </a:r>
            <a:r>
              <a:rPr sz="1400" spc="50" dirty="0">
                <a:latin typeface="Arial Narrow"/>
                <a:cs typeface="Arial Narrow"/>
              </a:rPr>
              <a:t>v</a:t>
            </a:r>
            <a:r>
              <a:rPr sz="1400" spc="-20" dirty="0">
                <a:latin typeface="Arial Narrow"/>
                <a:cs typeface="Arial Narrow"/>
              </a:rPr>
              <a:t>e</a:t>
            </a:r>
            <a:r>
              <a:rPr sz="1400" spc="65" dirty="0">
                <a:latin typeface="Arial Narrow"/>
                <a:cs typeface="Arial Narrow"/>
              </a:rPr>
              <a:t> </a:t>
            </a:r>
            <a:r>
              <a:rPr sz="1400" spc="114" dirty="0">
                <a:latin typeface="Arial Narrow"/>
                <a:cs typeface="Arial Narrow"/>
              </a:rPr>
              <a:t>t</a:t>
            </a:r>
            <a:r>
              <a:rPr sz="1400" dirty="0">
                <a:latin typeface="Arial Narrow"/>
                <a:cs typeface="Arial Narrow"/>
              </a:rPr>
              <a:t>a</a:t>
            </a:r>
            <a:r>
              <a:rPr sz="1400" spc="40" dirty="0">
                <a:latin typeface="Arial Narrow"/>
                <a:cs typeface="Arial Narrow"/>
              </a:rPr>
              <a:t>k</a:t>
            </a:r>
            <a:r>
              <a:rPr sz="1400" spc="15" dirty="0">
                <a:latin typeface="Arial Narrow"/>
                <a:cs typeface="Arial Narrow"/>
              </a:rPr>
              <a:t>e</a:t>
            </a:r>
            <a:r>
              <a:rPr sz="1400" spc="35" dirty="0">
                <a:latin typeface="Arial Narrow"/>
                <a:cs typeface="Arial Narrow"/>
              </a:rPr>
              <a:t>n</a:t>
            </a:r>
            <a:r>
              <a:rPr sz="1400" spc="70" dirty="0">
                <a:latin typeface="Arial Narrow"/>
                <a:cs typeface="Arial Narrow"/>
              </a:rPr>
              <a:t> </a:t>
            </a:r>
            <a:r>
              <a:rPr sz="1400" dirty="0">
                <a:latin typeface="Arial Narrow"/>
                <a:cs typeface="Arial Narrow"/>
              </a:rPr>
              <a:t>a</a:t>
            </a:r>
            <a:r>
              <a:rPr sz="1400" spc="20" dirty="0">
                <a:latin typeface="Arial Narrow"/>
                <a:cs typeface="Arial Narrow"/>
              </a:rPr>
              <a:t>c</a:t>
            </a:r>
            <a:r>
              <a:rPr sz="1400" spc="114" dirty="0">
                <a:latin typeface="Arial Narrow"/>
                <a:cs typeface="Arial Narrow"/>
              </a:rPr>
              <a:t>t</a:t>
            </a:r>
            <a:r>
              <a:rPr sz="1400" spc="50" dirty="0">
                <a:latin typeface="Arial Narrow"/>
                <a:cs typeface="Arial Narrow"/>
              </a:rPr>
              <a:t>i</a:t>
            </a:r>
            <a:r>
              <a:rPr sz="1400" spc="55" dirty="0">
                <a:latin typeface="Arial Narrow"/>
                <a:cs typeface="Arial Narrow"/>
              </a:rPr>
              <a:t>o</a:t>
            </a:r>
            <a:r>
              <a:rPr sz="1400" spc="35" dirty="0">
                <a:latin typeface="Arial Narrow"/>
                <a:cs typeface="Arial Narrow"/>
              </a:rPr>
              <a:t>n</a:t>
            </a:r>
            <a:endParaRPr sz="1400">
              <a:latin typeface="Arial Narrow"/>
              <a:cs typeface="Arial Narrow"/>
            </a:endParaRPr>
          </a:p>
        </p:txBody>
      </p:sp>
      <p:sp>
        <p:nvSpPr>
          <p:cNvPr id="17" name="object 17"/>
          <p:cNvSpPr/>
          <p:nvPr/>
        </p:nvSpPr>
        <p:spPr>
          <a:xfrm>
            <a:off x="10151364" y="1877117"/>
            <a:ext cx="1888489" cy="1955800"/>
          </a:xfrm>
          <a:custGeom>
            <a:avLst/>
            <a:gdLst/>
            <a:ahLst/>
            <a:cxnLst/>
            <a:rect l="l" t="t" r="r" b="b"/>
            <a:pathLst>
              <a:path w="1888490" h="1955800">
                <a:moveTo>
                  <a:pt x="532729" y="0"/>
                </a:moveTo>
                <a:lnTo>
                  <a:pt x="314736" y="1425391"/>
                </a:lnTo>
                <a:lnTo>
                  <a:pt x="76070" y="1426242"/>
                </a:lnTo>
                <a:lnTo>
                  <a:pt x="62138" y="1429354"/>
                </a:lnTo>
                <a:lnTo>
                  <a:pt x="26655" y="1450519"/>
                </a:lnTo>
                <a:lnTo>
                  <a:pt x="4646" y="1485424"/>
                </a:lnTo>
                <a:lnTo>
                  <a:pt x="0" y="1513783"/>
                </a:lnTo>
                <a:lnTo>
                  <a:pt x="0" y="1646371"/>
                </a:lnTo>
                <a:lnTo>
                  <a:pt x="851" y="1879670"/>
                </a:lnTo>
                <a:lnTo>
                  <a:pt x="16288" y="1918497"/>
                </a:lnTo>
                <a:lnTo>
                  <a:pt x="47184" y="1945572"/>
                </a:lnTo>
                <a:lnTo>
                  <a:pt x="88391" y="1955743"/>
                </a:lnTo>
                <a:lnTo>
                  <a:pt x="786749" y="1955743"/>
                </a:lnTo>
                <a:lnTo>
                  <a:pt x="1812165" y="1954891"/>
                </a:lnTo>
                <a:lnTo>
                  <a:pt x="1850995" y="1939450"/>
                </a:lnTo>
                <a:lnTo>
                  <a:pt x="1878068" y="1908552"/>
                </a:lnTo>
                <a:lnTo>
                  <a:pt x="1888235" y="1867351"/>
                </a:lnTo>
                <a:lnTo>
                  <a:pt x="1888235" y="1513783"/>
                </a:lnTo>
                <a:lnTo>
                  <a:pt x="1879064" y="1474527"/>
                </a:lnTo>
                <a:lnTo>
                  <a:pt x="1852749" y="1442962"/>
                </a:lnTo>
                <a:lnTo>
                  <a:pt x="1814407" y="1426584"/>
                </a:lnTo>
                <a:lnTo>
                  <a:pt x="1799843" y="1425391"/>
                </a:lnTo>
                <a:lnTo>
                  <a:pt x="786749" y="1425391"/>
                </a:lnTo>
                <a:lnTo>
                  <a:pt x="532729" y="0"/>
                </a:lnTo>
                <a:close/>
              </a:path>
            </a:pathLst>
          </a:custGeom>
          <a:solidFill>
            <a:srgbClr val="FFFF00"/>
          </a:solidFill>
        </p:spPr>
        <p:txBody>
          <a:bodyPr wrap="square" lIns="0" tIns="0" rIns="0" bIns="0" rtlCol="0"/>
          <a:lstStyle/>
          <a:p>
            <a:endParaRPr/>
          </a:p>
        </p:txBody>
      </p:sp>
      <p:sp>
        <p:nvSpPr>
          <p:cNvPr id="18" name="object 18"/>
          <p:cNvSpPr/>
          <p:nvPr/>
        </p:nvSpPr>
        <p:spPr>
          <a:xfrm>
            <a:off x="10151364" y="1877117"/>
            <a:ext cx="1888489" cy="1955800"/>
          </a:xfrm>
          <a:custGeom>
            <a:avLst/>
            <a:gdLst/>
            <a:ahLst/>
            <a:cxnLst/>
            <a:rect l="l" t="t" r="r" b="b"/>
            <a:pathLst>
              <a:path w="1888490" h="1955800">
                <a:moveTo>
                  <a:pt x="0" y="1513783"/>
                </a:moveTo>
                <a:lnTo>
                  <a:pt x="10167" y="1472581"/>
                </a:lnTo>
                <a:lnTo>
                  <a:pt x="37240" y="1441683"/>
                </a:lnTo>
                <a:lnTo>
                  <a:pt x="76070" y="1426242"/>
                </a:lnTo>
                <a:lnTo>
                  <a:pt x="314736" y="1425391"/>
                </a:lnTo>
                <a:lnTo>
                  <a:pt x="532729" y="0"/>
                </a:lnTo>
                <a:lnTo>
                  <a:pt x="786749" y="1425391"/>
                </a:lnTo>
                <a:lnTo>
                  <a:pt x="1799843" y="1425391"/>
                </a:lnTo>
                <a:lnTo>
                  <a:pt x="1814407" y="1426584"/>
                </a:lnTo>
                <a:lnTo>
                  <a:pt x="1852749" y="1442962"/>
                </a:lnTo>
                <a:lnTo>
                  <a:pt x="1879064" y="1474527"/>
                </a:lnTo>
                <a:lnTo>
                  <a:pt x="1888235" y="1513783"/>
                </a:lnTo>
                <a:lnTo>
                  <a:pt x="1888235" y="1646371"/>
                </a:lnTo>
                <a:lnTo>
                  <a:pt x="1888235" y="1867351"/>
                </a:lnTo>
                <a:lnTo>
                  <a:pt x="1878068" y="1908552"/>
                </a:lnTo>
                <a:lnTo>
                  <a:pt x="1850995" y="1939450"/>
                </a:lnTo>
                <a:lnTo>
                  <a:pt x="1812165" y="1954891"/>
                </a:lnTo>
                <a:lnTo>
                  <a:pt x="786749" y="1955743"/>
                </a:lnTo>
                <a:lnTo>
                  <a:pt x="314736" y="1955743"/>
                </a:lnTo>
                <a:lnTo>
                  <a:pt x="88391" y="1955743"/>
                </a:lnTo>
                <a:lnTo>
                  <a:pt x="47184" y="1945572"/>
                </a:lnTo>
                <a:lnTo>
                  <a:pt x="16288" y="1918497"/>
                </a:lnTo>
                <a:lnTo>
                  <a:pt x="851" y="1879670"/>
                </a:lnTo>
                <a:lnTo>
                  <a:pt x="0" y="1646371"/>
                </a:lnTo>
                <a:lnTo>
                  <a:pt x="0" y="1513783"/>
                </a:lnTo>
                <a:close/>
              </a:path>
            </a:pathLst>
          </a:custGeom>
          <a:ln w="12191">
            <a:solidFill>
              <a:srgbClr val="073A48"/>
            </a:solidFill>
          </a:ln>
        </p:spPr>
        <p:txBody>
          <a:bodyPr wrap="square" lIns="0" tIns="0" rIns="0" bIns="0" rtlCol="0"/>
          <a:lstStyle/>
          <a:p>
            <a:endParaRPr/>
          </a:p>
        </p:txBody>
      </p:sp>
      <p:sp>
        <p:nvSpPr>
          <p:cNvPr id="19" name="object 19"/>
          <p:cNvSpPr txBox="1"/>
          <p:nvPr/>
        </p:nvSpPr>
        <p:spPr>
          <a:xfrm>
            <a:off x="10306744" y="3378167"/>
            <a:ext cx="1576705" cy="417195"/>
          </a:xfrm>
          <a:prstGeom prst="rect">
            <a:avLst/>
          </a:prstGeom>
        </p:spPr>
        <p:txBody>
          <a:bodyPr vert="horz" wrap="square" lIns="0" tIns="0" rIns="0" bIns="0" rtlCol="0">
            <a:spAutoFit/>
          </a:bodyPr>
          <a:lstStyle/>
          <a:p>
            <a:pPr marL="12700" marR="5080" indent="86360">
              <a:lnSpc>
                <a:spcPct val="100000"/>
              </a:lnSpc>
            </a:pPr>
            <a:r>
              <a:rPr sz="1400" spc="-45" dirty="0">
                <a:latin typeface="Arial Narrow"/>
                <a:cs typeface="Arial Narrow"/>
              </a:rPr>
              <a:t>C</a:t>
            </a:r>
            <a:r>
              <a:rPr sz="1400" spc="40" dirty="0">
                <a:latin typeface="Arial Narrow"/>
                <a:cs typeface="Arial Narrow"/>
              </a:rPr>
              <a:t>lic</a:t>
            </a:r>
            <a:r>
              <a:rPr sz="1400" spc="15" dirty="0">
                <a:latin typeface="Arial Narrow"/>
                <a:cs typeface="Arial Narrow"/>
              </a:rPr>
              <a:t>k</a:t>
            </a:r>
            <a:r>
              <a:rPr sz="1400" spc="65" dirty="0">
                <a:latin typeface="Arial Narrow"/>
                <a:cs typeface="Arial Narrow"/>
              </a:rPr>
              <a:t> </a:t>
            </a:r>
            <a:r>
              <a:rPr sz="1400" spc="45" dirty="0">
                <a:latin typeface="Arial Narrow"/>
                <a:cs typeface="Arial Narrow"/>
              </a:rPr>
              <a:t>h</a:t>
            </a:r>
            <a:r>
              <a:rPr sz="1400" spc="40" dirty="0">
                <a:latin typeface="Arial Narrow"/>
                <a:cs typeface="Arial Narrow"/>
              </a:rPr>
              <a:t>e</a:t>
            </a:r>
            <a:r>
              <a:rPr sz="1400" spc="50" dirty="0">
                <a:latin typeface="Arial Narrow"/>
                <a:cs typeface="Arial Narrow"/>
              </a:rPr>
              <a:t>r</a:t>
            </a:r>
            <a:r>
              <a:rPr sz="1400" spc="-20" dirty="0">
                <a:latin typeface="Arial Narrow"/>
                <a:cs typeface="Arial Narrow"/>
              </a:rPr>
              <a:t>e</a:t>
            </a:r>
            <a:r>
              <a:rPr sz="1400" spc="6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a:t>
            </a:r>
            <a:r>
              <a:rPr sz="1400" spc="-5" dirty="0">
                <a:latin typeface="Arial Narrow"/>
                <a:cs typeface="Arial Narrow"/>
              </a:rPr>
              <a:t>s</a:t>
            </a:r>
            <a:r>
              <a:rPr sz="1400" spc="15" dirty="0">
                <a:latin typeface="Arial Narrow"/>
                <a:cs typeface="Arial Narrow"/>
              </a:rPr>
              <a:t>e</a:t>
            </a:r>
            <a:r>
              <a:rPr sz="1400" spc="-20" dirty="0">
                <a:latin typeface="Arial Narrow"/>
                <a:cs typeface="Arial Narrow"/>
              </a:rPr>
              <a:t>e</a:t>
            </a:r>
            <a:r>
              <a:rPr sz="1400" spc="75" dirty="0">
                <a:latin typeface="Arial Narrow"/>
                <a:cs typeface="Arial Narrow"/>
              </a:rPr>
              <a:t> </a:t>
            </a:r>
            <a:r>
              <a:rPr sz="1400" dirty="0">
                <a:latin typeface="Arial Narrow"/>
                <a:cs typeface="Arial Narrow"/>
              </a:rPr>
              <a:t>a</a:t>
            </a:r>
            <a:r>
              <a:rPr sz="1400" spc="50" dirty="0">
                <a:latin typeface="Arial Narrow"/>
                <a:cs typeface="Arial Narrow"/>
              </a:rPr>
              <a:t>ll </a:t>
            </a:r>
            <a:r>
              <a:rPr sz="1400" spc="15" dirty="0">
                <a:latin typeface="Arial Narrow"/>
                <a:cs typeface="Arial Narrow"/>
              </a:rPr>
              <a:t>K</a:t>
            </a:r>
            <a:r>
              <a:rPr sz="1400" dirty="0">
                <a:latin typeface="Arial Narrow"/>
                <a:cs typeface="Arial Narrow"/>
              </a:rPr>
              <a:t>W</a:t>
            </a:r>
            <a:r>
              <a:rPr sz="1400" spc="-25" dirty="0">
                <a:latin typeface="Arial Narrow"/>
                <a:cs typeface="Arial Narrow"/>
              </a:rPr>
              <a:t>P</a:t>
            </a:r>
            <a:r>
              <a:rPr sz="1400" spc="50" dirty="0">
                <a:latin typeface="Arial Narrow"/>
                <a:cs typeface="Arial Narrow"/>
              </a:rPr>
              <a:t> </a:t>
            </a:r>
            <a:r>
              <a:rPr sz="1400" spc="75" dirty="0">
                <a:latin typeface="Arial Narrow"/>
                <a:cs typeface="Arial Narrow"/>
              </a:rPr>
              <a:t>m</a:t>
            </a:r>
            <a:r>
              <a:rPr sz="1400" spc="40" dirty="0">
                <a:latin typeface="Arial Narrow"/>
                <a:cs typeface="Arial Narrow"/>
              </a:rPr>
              <a:t>a</a:t>
            </a:r>
            <a:r>
              <a:rPr sz="1400" spc="30" dirty="0">
                <a:latin typeface="Arial Narrow"/>
                <a:cs typeface="Arial Narrow"/>
              </a:rPr>
              <a:t>r</a:t>
            </a:r>
            <a:r>
              <a:rPr sz="1400" spc="40" dirty="0">
                <a:latin typeface="Arial Narrow"/>
                <a:cs typeface="Arial Narrow"/>
              </a:rPr>
              <a:t>k</a:t>
            </a:r>
            <a:r>
              <a:rPr sz="1400" spc="15" dirty="0">
                <a:latin typeface="Arial Narrow"/>
                <a:cs typeface="Arial Narrow"/>
              </a:rPr>
              <a:t>e</a:t>
            </a:r>
            <a:r>
              <a:rPr sz="1400" spc="50" dirty="0">
                <a:latin typeface="Arial Narrow"/>
                <a:cs typeface="Arial Narrow"/>
              </a:rPr>
              <a:t>d</a:t>
            </a:r>
            <a:r>
              <a:rPr sz="1400" spc="70" dirty="0">
                <a:latin typeface="Arial Narrow"/>
                <a:cs typeface="Arial Narrow"/>
              </a:rPr>
              <a:t> </a:t>
            </a:r>
            <a:r>
              <a:rPr sz="1400" spc="40" dirty="0">
                <a:latin typeface="Arial Narrow"/>
                <a:cs typeface="Arial Narrow"/>
              </a:rPr>
              <a:t>e</a:t>
            </a:r>
            <a:r>
              <a:rPr sz="1400" spc="100" dirty="0">
                <a:latin typeface="Arial Narrow"/>
                <a:cs typeface="Arial Narrow"/>
              </a:rPr>
              <a:t>-</a:t>
            </a:r>
            <a:r>
              <a:rPr sz="1400" spc="114" dirty="0">
                <a:latin typeface="Arial Narrow"/>
                <a:cs typeface="Arial Narrow"/>
              </a:rPr>
              <a:t>t</a:t>
            </a:r>
            <a:r>
              <a:rPr sz="1400" dirty="0">
                <a:latin typeface="Arial Narrow"/>
                <a:cs typeface="Arial Narrow"/>
              </a:rPr>
              <a:t>a</a:t>
            </a:r>
            <a:r>
              <a:rPr sz="1400" spc="90" dirty="0">
                <a:latin typeface="Arial Narrow"/>
                <a:cs typeface="Arial Narrow"/>
              </a:rPr>
              <a:t>pp</a:t>
            </a:r>
            <a:r>
              <a:rPr sz="1400" spc="25" dirty="0">
                <a:latin typeface="Arial Narrow"/>
                <a:cs typeface="Arial Narrow"/>
              </a:rPr>
              <a:t>al</a:t>
            </a:r>
            <a:endParaRPr sz="1400">
              <a:latin typeface="Arial Narrow"/>
              <a:cs typeface="Arial Narrow"/>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10</a:t>
            </a:fld>
            <a:endParaRPr spc="9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xmlns="" id="{E59F1626-9B01-7441-C3B3-4F6ECA43E7CD}"/>
              </a:ext>
            </a:extLst>
          </p:cNvPr>
          <p:cNvPicPr>
            <a:picLocks noChangeAspect="1"/>
          </p:cNvPicPr>
          <p:nvPr/>
        </p:nvPicPr>
        <p:blipFill>
          <a:blip r:embed="rId3"/>
          <a:stretch>
            <a:fillRect/>
          </a:stretch>
        </p:blipFill>
        <p:spPr>
          <a:xfrm>
            <a:off x="1066800" y="1011760"/>
            <a:ext cx="10063603" cy="4703239"/>
          </a:xfrm>
          <a:prstGeom prst="rect">
            <a:avLst/>
          </a:prstGeom>
        </p:spPr>
      </p:pic>
      <p:sp>
        <p:nvSpPr>
          <p:cNvPr id="2" name="object 2"/>
          <p:cNvSpPr/>
          <p:nvPr/>
        </p:nvSpPr>
        <p:spPr>
          <a:xfrm>
            <a:off x="11294302" y="6325885"/>
            <a:ext cx="25907" cy="213352"/>
          </a:xfrm>
          <a:prstGeom prst="rect">
            <a:avLst/>
          </a:prstGeom>
          <a:blipFill>
            <a:blip r:embed="rId4" cstate="print"/>
            <a:stretch>
              <a:fillRect/>
            </a:stretch>
          </a:blipFill>
        </p:spPr>
        <p:txBody>
          <a:bodyPr wrap="square" lIns="0" tIns="0" rIns="0" bIns="0" rtlCol="0"/>
          <a:lstStyle/>
          <a:p>
            <a:endParaRPr/>
          </a:p>
        </p:txBody>
      </p:sp>
      <p:sp>
        <p:nvSpPr>
          <p:cNvPr id="3" name="object 3"/>
          <p:cNvSpPr txBox="1"/>
          <p:nvPr/>
        </p:nvSpPr>
        <p:spPr>
          <a:xfrm>
            <a:off x="1063552" y="216873"/>
            <a:ext cx="5072380" cy="381000"/>
          </a:xfrm>
          <a:prstGeom prst="rect">
            <a:avLst/>
          </a:prstGeom>
        </p:spPr>
        <p:txBody>
          <a:bodyPr vert="horz" wrap="square" lIns="0" tIns="0" rIns="0" bIns="0" rtlCol="0">
            <a:spAutoFit/>
          </a:bodyPr>
          <a:lstStyle/>
          <a:p>
            <a:pPr marL="12700">
              <a:lnSpc>
                <a:spcPts val="3220"/>
              </a:lnSpc>
            </a:pPr>
            <a:r>
              <a:rPr sz="2800" b="1" spc="-165" dirty="0">
                <a:latin typeface="Trebuchet MS"/>
                <a:cs typeface="Trebuchet MS"/>
              </a:rPr>
              <a:t>E</a:t>
            </a:r>
            <a:r>
              <a:rPr sz="2800" b="1" spc="-365" dirty="0">
                <a:latin typeface="Trebuchet MS"/>
                <a:cs typeface="Trebuchet MS"/>
              </a:rPr>
              <a:t>-</a:t>
            </a:r>
            <a:r>
              <a:rPr sz="2800" b="1" spc="-285" dirty="0">
                <a:latin typeface="Trebuchet MS"/>
                <a:cs typeface="Trebuchet MS"/>
              </a:rPr>
              <a:t>T</a:t>
            </a:r>
            <a:r>
              <a:rPr sz="2800" b="1" spc="10" dirty="0">
                <a:latin typeface="Trebuchet MS"/>
                <a:cs typeface="Trebuchet MS"/>
              </a:rPr>
              <a:t>AP</a:t>
            </a:r>
            <a:r>
              <a:rPr sz="2800" b="1" spc="-235" dirty="0">
                <a:latin typeface="Trebuchet MS"/>
                <a:cs typeface="Trebuchet MS"/>
              </a:rPr>
              <a:t>P</a:t>
            </a:r>
            <a:r>
              <a:rPr sz="2800" b="1" spc="-25" dirty="0">
                <a:latin typeface="Trebuchet MS"/>
                <a:cs typeface="Trebuchet MS"/>
              </a:rPr>
              <a:t>A</a:t>
            </a:r>
            <a:r>
              <a:rPr sz="2800" b="1" spc="-20" dirty="0">
                <a:latin typeface="Trebuchet MS"/>
                <a:cs typeface="Trebuchet MS"/>
              </a:rPr>
              <a:t>L</a:t>
            </a:r>
            <a:r>
              <a:rPr sz="2800" b="1" spc="-310" dirty="0">
                <a:latin typeface="Trebuchet MS"/>
                <a:cs typeface="Trebuchet MS"/>
              </a:rPr>
              <a:t> </a:t>
            </a:r>
            <a:r>
              <a:rPr sz="2800" b="1" spc="-125" dirty="0">
                <a:latin typeface="Trebuchet MS"/>
                <a:cs typeface="Trebuchet MS"/>
              </a:rPr>
              <a:t>R</a:t>
            </a:r>
            <a:r>
              <a:rPr sz="2800" b="1" spc="-114" dirty="0">
                <a:latin typeface="Trebuchet MS"/>
                <a:cs typeface="Trebuchet MS"/>
              </a:rPr>
              <a:t>E</a:t>
            </a:r>
            <a:r>
              <a:rPr sz="2800" b="1" spc="-229" dirty="0">
                <a:latin typeface="Trebuchet MS"/>
                <a:cs typeface="Trebuchet MS"/>
              </a:rPr>
              <a:t>G</a:t>
            </a:r>
            <a:r>
              <a:rPr sz="2800" b="1" spc="-50" dirty="0">
                <a:latin typeface="Trebuchet MS"/>
                <a:cs typeface="Trebuchet MS"/>
              </a:rPr>
              <a:t>I</a:t>
            </a:r>
            <a:r>
              <a:rPr sz="2800" b="1" spc="-80" dirty="0">
                <a:latin typeface="Trebuchet MS"/>
                <a:cs typeface="Trebuchet MS"/>
              </a:rPr>
              <a:t>S</a:t>
            </a:r>
            <a:r>
              <a:rPr sz="2800" b="1" spc="-95" dirty="0">
                <a:latin typeface="Trebuchet MS"/>
                <a:cs typeface="Trebuchet MS"/>
              </a:rPr>
              <a:t>TR</a:t>
            </a:r>
            <a:r>
              <a:rPr sz="2800" b="1" spc="-110" dirty="0">
                <a:latin typeface="Trebuchet MS"/>
                <a:cs typeface="Trebuchet MS"/>
              </a:rPr>
              <a:t>A</a:t>
            </a:r>
            <a:r>
              <a:rPr sz="2800" b="1" spc="-95" dirty="0">
                <a:latin typeface="Trebuchet MS"/>
                <a:cs typeface="Trebuchet MS"/>
              </a:rPr>
              <a:t>T</a:t>
            </a:r>
            <a:r>
              <a:rPr sz="2800" b="1" spc="-50" dirty="0">
                <a:latin typeface="Trebuchet MS"/>
                <a:cs typeface="Trebuchet MS"/>
              </a:rPr>
              <a:t>I</a:t>
            </a:r>
            <a:r>
              <a:rPr sz="2800" b="1" spc="-180" dirty="0">
                <a:latin typeface="Trebuchet MS"/>
                <a:cs typeface="Trebuchet MS"/>
              </a:rPr>
              <a:t>O</a:t>
            </a:r>
            <a:r>
              <a:rPr sz="2800" b="1" spc="-95" dirty="0">
                <a:latin typeface="Trebuchet MS"/>
                <a:cs typeface="Trebuchet MS"/>
              </a:rPr>
              <a:t>N</a:t>
            </a:r>
            <a:r>
              <a:rPr sz="2800" b="1" spc="-310" dirty="0">
                <a:latin typeface="Trebuchet MS"/>
                <a:cs typeface="Trebuchet MS"/>
              </a:rPr>
              <a:t> </a:t>
            </a:r>
            <a:r>
              <a:rPr sz="2800" b="1" spc="-10" dirty="0">
                <a:latin typeface="Trebuchet MS"/>
                <a:cs typeface="Trebuchet MS"/>
              </a:rPr>
              <a:t>S</a:t>
            </a:r>
            <a:r>
              <a:rPr sz="2800" b="1" spc="-180" dirty="0">
                <a:latin typeface="Trebuchet MS"/>
                <a:cs typeface="Trebuchet MS"/>
              </a:rPr>
              <a:t>CR</a:t>
            </a:r>
            <a:r>
              <a:rPr sz="2800" b="1" spc="-160" dirty="0">
                <a:latin typeface="Trebuchet MS"/>
                <a:cs typeface="Trebuchet MS"/>
              </a:rPr>
              <a:t>E</a:t>
            </a:r>
            <a:r>
              <a:rPr sz="2800" b="1" spc="-145" dirty="0">
                <a:latin typeface="Trebuchet MS"/>
                <a:cs typeface="Trebuchet MS"/>
              </a:rPr>
              <a:t>E</a:t>
            </a:r>
            <a:r>
              <a:rPr sz="2800" b="1" spc="-95" dirty="0">
                <a:latin typeface="Trebuchet MS"/>
                <a:cs typeface="Trebuchet MS"/>
              </a:rPr>
              <a:t>N</a:t>
            </a:r>
            <a:endParaRPr sz="2800">
              <a:latin typeface="Trebuchet MS"/>
              <a:cs typeface="Trebuchet MS"/>
            </a:endParaRPr>
          </a:p>
        </p:txBody>
      </p:sp>
      <p:sp>
        <p:nvSpPr>
          <p:cNvPr id="14" name="object 14"/>
          <p:cNvSpPr/>
          <p:nvPr/>
        </p:nvSpPr>
        <p:spPr>
          <a:xfrm>
            <a:off x="9648002" y="1676400"/>
            <a:ext cx="2492184" cy="791845"/>
          </a:xfrm>
          <a:custGeom>
            <a:avLst/>
            <a:gdLst/>
            <a:ahLst/>
            <a:cxnLst/>
            <a:rect l="l" t="t" r="r" b="b"/>
            <a:pathLst>
              <a:path w="3554729" h="791844">
                <a:moveTo>
                  <a:pt x="0" y="0"/>
                </a:moveTo>
                <a:lnTo>
                  <a:pt x="2115616" y="347045"/>
                </a:lnTo>
                <a:lnTo>
                  <a:pt x="2115633" y="666648"/>
                </a:lnTo>
                <a:lnTo>
                  <a:pt x="2116703" y="681249"/>
                </a:lnTo>
                <a:lnTo>
                  <a:pt x="2129150" y="721658"/>
                </a:lnTo>
                <a:lnTo>
                  <a:pt x="2153505" y="755038"/>
                </a:lnTo>
                <a:lnTo>
                  <a:pt x="2187268" y="778889"/>
                </a:lnTo>
                <a:lnTo>
                  <a:pt x="2227937" y="790715"/>
                </a:lnTo>
                <a:lnTo>
                  <a:pt x="2242596" y="791553"/>
                </a:lnTo>
                <a:lnTo>
                  <a:pt x="3429379" y="791536"/>
                </a:lnTo>
                <a:lnTo>
                  <a:pt x="3471566" y="783616"/>
                </a:lnTo>
                <a:lnTo>
                  <a:pt x="3507563" y="762954"/>
                </a:lnTo>
                <a:lnTo>
                  <a:pt x="3534869" y="732049"/>
                </a:lnTo>
                <a:lnTo>
                  <a:pt x="3550982" y="693398"/>
                </a:lnTo>
                <a:lnTo>
                  <a:pt x="3554272" y="664561"/>
                </a:lnTo>
                <a:lnTo>
                  <a:pt x="3554255" y="156545"/>
                </a:lnTo>
                <a:lnTo>
                  <a:pt x="2115616" y="156545"/>
                </a:lnTo>
                <a:lnTo>
                  <a:pt x="0" y="0"/>
                </a:lnTo>
                <a:close/>
              </a:path>
              <a:path w="3554729" h="791844">
                <a:moveTo>
                  <a:pt x="3427293" y="29553"/>
                </a:moveTo>
                <a:lnTo>
                  <a:pt x="2240509" y="29570"/>
                </a:lnTo>
                <a:lnTo>
                  <a:pt x="2198322" y="37490"/>
                </a:lnTo>
                <a:lnTo>
                  <a:pt x="2162325" y="58152"/>
                </a:lnTo>
                <a:lnTo>
                  <a:pt x="2135020" y="89057"/>
                </a:lnTo>
                <a:lnTo>
                  <a:pt x="2118906" y="127708"/>
                </a:lnTo>
                <a:lnTo>
                  <a:pt x="2115616" y="156545"/>
                </a:lnTo>
                <a:lnTo>
                  <a:pt x="3554255" y="156545"/>
                </a:lnTo>
                <a:lnTo>
                  <a:pt x="3546334" y="112260"/>
                </a:lnTo>
                <a:lnTo>
                  <a:pt x="3525671" y="76259"/>
                </a:lnTo>
                <a:lnTo>
                  <a:pt x="3494766" y="48954"/>
                </a:lnTo>
                <a:lnTo>
                  <a:pt x="3456121" y="32842"/>
                </a:lnTo>
                <a:lnTo>
                  <a:pt x="3427293" y="29553"/>
                </a:lnTo>
                <a:close/>
              </a:path>
            </a:pathLst>
          </a:custGeom>
          <a:solidFill>
            <a:srgbClr val="FFFF00"/>
          </a:solidFill>
        </p:spPr>
        <p:txBody>
          <a:bodyPr wrap="square" lIns="0" tIns="0" rIns="0" bIns="0" rtlCol="0"/>
          <a:lstStyle/>
          <a:p>
            <a:endParaRPr dirty="0"/>
          </a:p>
        </p:txBody>
      </p:sp>
      <p:sp>
        <p:nvSpPr>
          <p:cNvPr id="20" name="object 20"/>
          <p:cNvSpPr/>
          <p:nvPr/>
        </p:nvSpPr>
        <p:spPr>
          <a:xfrm>
            <a:off x="1533143" y="5584625"/>
            <a:ext cx="2160905" cy="900430"/>
          </a:xfrm>
          <a:custGeom>
            <a:avLst/>
            <a:gdLst/>
            <a:ahLst/>
            <a:cxnLst/>
            <a:rect l="l" t="t" r="r" b="b"/>
            <a:pathLst>
              <a:path w="2160904" h="900429">
                <a:moveTo>
                  <a:pt x="2160867" y="0"/>
                </a:moveTo>
                <a:lnTo>
                  <a:pt x="1037466" y="371167"/>
                </a:lnTo>
                <a:lnTo>
                  <a:pt x="76230" y="371963"/>
                </a:lnTo>
                <a:lnTo>
                  <a:pt x="62279" y="375019"/>
                </a:lnTo>
                <a:lnTo>
                  <a:pt x="26728" y="396079"/>
                </a:lnTo>
                <a:lnTo>
                  <a:pt x="4660" y="430944"/>
                </a:lnTo>
                <a:lnTo>
                  <a:pt x="0" y="459297"/>
                </a:lnTo>
                <a:lnTo>
                  <a:pt x="0" y="591507"/>
                </a:lnTo>
                <a:lnTo>
                  <a:pt x="796" y="823765"/>
                </a:lnTo>
                <a:lnTo>
                  <a:pt x="16102" y="862659"/>
                </a:lnTo>
                <a:lnTo>
                  <a:pt x="46941" y="889797"/>
                </a:lnTo>
                <a:lnTo>
                  <a:pt x="88129" y="899995"/>
                </a:lnTo>
                <a:lnTo>
                  <a:pt x="1482089" y="899995"/>
                </a:lnTo>
                <a:lnTo>
                  <a:pt x="1702277" y="899198"/>
                </a:lnTo>
                <a:lnTo>
                  <a:pt x="1741171" y="883893"/>
                </a:lnTo>
                <a:lnTo>
                  <a:pt x="1768309" y="853054"/>
                </a:lnTo>
                <a:lnTo>
                  <a:pt x="1778507" y="811865"/>
                </a:lnTo>
                <a:lnTo>
                  <a:pt x="1778507" y="459297"/>
                </a:lnTo>
                <a:lnTo>
                  <a:pt x="1769489" y="420418"/>
                </a:lnTo>
                <a:lnTo>
                  <a:pt x="1743252" y="388785"/>
                </a:lnTo>
                <a:lnTo>
                  <a:pt x="1704937" y="372364"/>
                </a:lnTo>
                <a:lnTo>
                  <a:pt x="1690378" y="371167"/>
                </a:lnTo>
                <a:lnTo>
                  <a:pt x="1482089" y="371167"/>
                </a:lnTo>
                <a:lnTo>
                  <a:pt x="2160867" y="0"/>
                </a:lnTo>
                <a:close/>
              </a:path>
            </a:pathLst>
          </a:custGeom>
          <a:solidFill>
            <a:srgbClr val="FFFF00"/>
          </a:solidFill>
        </p:spPr>
        <p:txBody>
          <a:bodyPr wrap="square" lIns="0" tIns="0" rIns="0" bIns="0" rtlCol="0"/>
          <a:lstStyle/>
          <a:p>
            <a:endParaRPr/>
          </a:p>
        </p:txBody>
      </p:sp>
      <p:sp>
        <p:nvSpPr>
          <p:cNvPr id="21" name="object 21"/>
          <p:cNvSpPr/>
          <p:nvPr/>
        </p:nvSpPr>
        <p:spPr>
          <a:xfrm>
            <a:off x="1533143" y="5584625"/>
            <a:ext cx="2160905" cy="900430"/>
          </a:xfrm>
          <a:custGeom>
            <a:avLst/>
            <a:gdLst/>
            <a:ahLst/>
            <a:cxnLst/>
            <a:rect l="l" t="t" r="r" b="b"/>
            <a:pathLst>
              <a:path w="2160904" h="900429">
                <a:moveTo>
                  <a:pt x="0" y="459297"/>
                </a:moveTo>
                <a:lnTo>
                  <a:pt x="10198" y="418108"/>
                </a:lnTo>
                <a:lnTo>
                  <a:pt x="37336" y="387269"/>
                </a:lnTo>
                <a:lnTo>
                  <a:pt x="76230" y="371963"/>
                </a:lnTo>
                <a:lnTo>
                  <a:pt x="1037466" y="371167"/>
                </a:lnTo>
                <a:lnTo>
                  <a:pt x="2160867" y="0"/>
                </a:lnTo>
                <a:lnTo>
                  <a:pt x="1482089" y="371167"/>
                </a:lnTo>
                <a:lnTo>
                  <a:pt x="1690378" y="371167"/>
                </a:lnTo>
                <a:lnTo>
                  <a:pt x="1704937" y="372364"/>
                </a:lnTo>
                <a:lnTo>
                  <a:pt x="1743252" y="388785"/>
                </a:lnTo>
                <a:lnTo>
                  <a:pt x="1769489" y="420418"/>
                </a:lnTo>
                <a:lnTo>
                  <a:pt x="1778507" y="459297"/>
                </a:lnTo>
                <a:lnTo>
                  <a:pt x="1778507" y="591507"/>
                </a:lnTo>
                <a:lnTo>
                  <a:pt x="1778507" y="811865"/>
                </a:lnTo>
                <a:lnTo>
                  <a:pt x="1768309" y="853054"/>
                </a:lnTo>
                <a:lnTo>
                  <a:pt x="1741171" y="883893"/>
                </a:lnTo>
                <a:lnTo>
                  <a:pt x="1702277" y="899198"/>
                </a:lnTo>
                <a:lnTo>
                  <a:pt x="1482089" y="899995"/>
                </a:lnTo>
                <a:lnTo>
                  <a:pt x="1037466" y="899995"/>
                </a:lnTo>
                <a:lnTo>
                  <a:pt x="88129" y="899995"/>
                </a:lnTo>
                <a:lnTo>
                  <a:pt x="46941" y="889797"/>
                </a:lnTo>
                <a:lnTo>
                  <a:pt x="16102" y="862659"/>
                </a:lnTo>
                <a:lnTo>
                  <a:pt x="796" y="823765"/>
                </a:lnTo>
                <a:lnTo>
                  <a:pt x="0" y="591507"/>
                </a:lnTo>
                <a:lnTo>
                  <a:pt x="0" y="459297"/>
                </a:lnTo>
                <a:close/>
              </a:path>
            </a:pathLst>
          </a:custGeom>
          <a:ln w="12191">
            <a:solidFill>
              <a:srgbClr val="073A48"/>
            </a:solidFill>
          </a:ln>
        </p:spPr>
        <p:txBody>
          <a:bodyPr wrap="square" lIns="0" tIns="0" rIns="0" bIns="0" rtlCol="0"/>
          <a:lstStyle/>
          <a:p>
            <a:endParaRPr/>
          </a:p>
        </p:txBody>
      </p:sp>
      <p:sp>
        <p:nvSpPr>
          <p:cNvPr id="22" name="object 22"/>
          <p:cNvSpPr txBox="1"/>
          <p:nvPr/>
        </p:nvSpPr>
        <p:spPr>
          <a:xfrm>
            <a:off x="1732493" y="6030329"/>
            <a:ext cx="1379855" cy="417195"/>
          </a:xfrm>
          <a:prstGeom prst="rect">
            <a:avLst/>
          </a:prstGeom>
        </p:spPr>
        <p:txBody>
          <a:bodyPr vert="horz" wrap="square" lIns="0" tIns="0" rIns="0" bIns="0" rtlCol="0">
            <a:spAutoFit/>
          </a:bodyPr>
          <a:lstStyle/>
          <a:p>
            <a:pPr marL="311150" marR="5080" indent="-299085">
              <a:lnSpc>
                <a:spcPct val="100000"/>
              </a:lnSpc>
            </a:pPr>
            <a:r>
              <a:rPr sz="1400" spc="-45" dirty="0">
                <a:latin typeface="Arial Narrow"/>
                <a:cs typeface="Arial Narrow"/>
              </a:rPr>
              <a:t>C</a:t>
            </a:r>
            <a:r>
              <a:rPr sz="1400" spc="40" dirty="0">
                <a:latin typeface="Arial Narrow"/>
                <a:cs typeface="Arial Narrow"/>
              </a:rPr>
              <a:t>lic</a:t>
            </a:r>
            <a:r>
              <a:rPr sz="1400" spc="15" dirty="0">
                <a:latin typeface="Arial Narrow"/>
                <a:cs typeface="Arial Narrow"/>
              </a:rPr>
              <a:t>k</a:t>
            </a:r>
            <a:r>
              <a:rPr sz="1400" spc="65" dirty="0">
                <a:latin typeface="Arial Narrow"/>
                <a:cs typeface="Arial Narrow"/>
              </a:rPr>
              <a:t> </a:t>
            </a:r>
            <a:r>
              <a:rPr sz="1400" spc="100" dirty="0">
                <a:latin typeface="Arial Narrow"/>
                <a:cs typeface="Arial Narrow"/>
              </a:rPr>
              <a:t>H</a:t>
            </a:r>
            <a:r>
              <a:rPr sz="1400" spc="15" dirty="0">
                <a:latin typeface="Arial Narrow"/>
                <a:cs typeface="Arial Narrow"/>
              </a:rPr>
              <a:t>e</a:t>
            </a:r>
            <a:r>
              <a:rPr sz="1400" spc="50" dirty="0">
                <a:latin typeface="Arial Narrow"/>
                <a:cs typeface="Arial Narrow"/>
              </a:rPr>
              <a:t>r</a:t>
            </a:r>
            <a:r>
              <a:rPr sz="1400" spc="-20" dirty="0">
                <a:latin typeface="Arial Narrow"/>
                <a:cs typeface="Arial Narrow"/>
              </a:rPr>
              <a:t>e</a:t>
            </a:r>
            <a:r>
              <a:rPr sz="1400" spc="7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a:t>
            </a:r>
            <a:r>
              <a:rPr sz="1400" dirty="0">
                <a:latin typeface="Arial Narrow"/>
                <a:cs typeface="Arial Narrow"/>
              </a:rPr>
              <a:t>S</a:t>
            </a:r>
            <a:r>
              <a:rPr sz="1400" spc="-65" dirty="0">
                <a:latin typeface="Arial Narrow"/>
                <a:cs typeface="Arial Narrow"/>
              </a:rPr>
              <a:t>A</a:t>
            </a:r>
            <a:r>
              <a:rPr sz="1400" spc="40" dirty="0">
                <a:latin typeface="Arial Narrow"/>
                <a:cs typeface="Arial Narrow"/>
              </a:rPr>
              <a:t>VE </a:t>
            </a:r>
            <a:r>
              <a:rPr sz="1400" spc="114" dirty="0">
                <a:latin typeface="Arial Narrow"/>
                <a:cs typeface="Arial Narrow"/>
              </a:rPr>
              <a:t>t</a:t>
            </a:r>
            <a:r>
              <a:rPr sz="1400" spc="75" dirty="0">
                <a:latin typeface="Arial Narrow"/>
                <a:cs typeface="Arial Narrow"/>
              </a:rPr>
              <a:t>h</a:t>
            </a:r>
            <a:r>
              <a:rPr sz="1400" spc="-20" dirty="0">
                <a:latin typeface="Arial Narrow"/>
                <a:cs typeface="Arial Narrow"/>
              </a:rPr>
              <a:t>e</a:t>
            </a:r>
            <a:r>
              <a:rPr sz="1400" spc="65" dirty="0">
                <a:latin typeface="Arial Narrow"/>
                <a:cs typeface="Arial Narrow"/>
              </a:rPr>
              <a:t> </a:t>
            </a:r>
            <a:r>
              <a:rPr sz="1400" spc="10" dirty="0">
                <a:latin typeface="Arial Narrow"/>
                <a:cs typeface="Arial Narrow"/>
              </a:rPr>
              <a:t>T</a:t>
            </a:r>
            <a:r>
              <a:rPr sz="1400" dirty="0">
                <a:latin typeface="Arial Narrow"/>
                <a:cs typeface="Arial Narrow"/>
              </a:rPr>
              <a:t>a</a:t>
            </a:r>
            <a:r>
              <a:rPr sz="1400" spc="90" dirty="0">
                <a:latin typeface="Arial Narrow"/>
                <a:cs typeface="Arial Narrow"/>
              </a:rPr>
              <a:t>pp</a:t>
            </a:r>
            <a:r>
              <a:rPr sz="1400" dirty="0">
                <a:latin typeface="Arial Narrow"/>
                <a:cs typeface="Arial Narrow"/>
              </a:rPr>
              <a:t>a</a:t>
            </a:r>
            <a:r>
              <a:rPr sz="1400" spc="10" dirty="0">
                <a:latin typeface="Arial Narrow"/>
                <a:cs typeface="Arial Narrow"/>
              </a:rPr>
              <a:t>l</a:t>
            </a:r>
            <a:endParaRPr sz="1400">
              <a:latin typeface="Arial Narrow"/>
              <a:cs typeface="Arial Narrow"/>
            </a:endParaRPr>
          </a:p>
        </p:txBody>
      </p:sp>
      <p:sp>
        <p:nvSpPr>
          <p:cNvPr id="23" name="object 23"/>
          <p:cNvSpPr/>
          <p:nvPr/>
        </p:nvSpPr>
        <p:spPr>
          <a:xfrm>
            <a:off x="3646932" y="5552742"/>
            <a:ext cx="1778635" cy="932180"/>
          </a:xfrm>
          <a:custGeom>
            <a:avLst/>
            <a:gdLst/>
            <a:ahLst/>
            <a:cxnLst/>
            <a:rect l="l" t="t" r="r" b="b"/>
            <a:pathLst>
              <a:path w="1778635" h="932179">
                <a:moveTo>
                  <a:pt x="1642109" y="0"/>
                </a:moveTo>
                <a:lnTo>
                  <a:pt x="1037466" y="403049"/>
                </a:lnTo>
                <a:lnTo>
                  <a:pt x="76230" y="403845"/>
                </a:lnTo>
                <a:lnTo>
                  <a:pt x="62279" y="406901"/>
                </a:lnTo>
                <a:lnTo>
                  <a:pt x="26728" y="427961"/>
                </a:lnTo>
                <a:lnTo>
                  <a:pt x="4660" y="462826"/>
                </a:lnTo>
                <a:lnTo>
                  <a:pt x="0" y="491179"/>
                </a:lnTo>
                <a:lnTo>
                  <a:pt x="0" y="623389"/>
                </a:lnTo>
                <a:lnTo>
                  <a:pt x="796" y="855647"/>
                </a:lnTo>
                <a:lnTo>
                  <a:pt x="16102" y="894541"/>
                </a:lnTo>
                <a:lnTo>
                  <a:pt x="46941" y="921679"/>
                </a:lnTo>
                <a:lnTo>
                  <a:pt x="88129" y="931877"/>
                </a:lnTo>
                <a:lnTo>
                  <a:pt x="1482089" y="931877"/>
                </a:lnTo>
                <a:lnTo>
                  <a:pt x="1702277" y="931080"/>
                </a:lnTo>
                <a:lnTo>
                  <a:pt x="1741171" y="915775"/>
                </a:lnTo>
                <a:lnTo>
                  <a:pt x="1768309" y="884936"/>
                </a:lnTo>
                <a:lnTo>
                  <a:pt x="1778507" y="843747"/>
                </a:lnTo>
                <a:lnTo>
                  <a:pt x="1778507" y="491179"/>
                </a:lnTo>
                <a:lnTo>
                  <a:pt x="1769489" y="452300"/>
                </a:lnTo>
                <a:lnTo>
                  <a:pt x="1743252" y="420667"/>
                </a:lnTo>
                <a:lnTo>
                  <a:pt x="1704937" y="404246"/>
                </a:lnTo>
                <a:lnTo>
                  <a:pt x="1690378" y="403049"/>
                </a:lnTo>
                <a:lnTo>
                  <a:pt x="1482089" y="403049"/>
                </a:lnTo>
                <a:lnTo>
                  <a:pt x="1642109" y="0"/>
                </a:lnTo>
                <a:close/>
              </a:path>
            </a:pathLst>
          </a:custGeom>
          <a:solidFill>
            <a:srgbClr val="FFFF00"/>
          </a:solidFill>
        </p:spPr>
        <p:txBody>
          <a:bodyPr wrap="square" lIns="0" tIns="0" rIns="0" bIns="0" rtlCol="0"/>
          <a:lstStyle/>
          <a:p>
            <a:endParaRPr/>
          </a:p>
        </p:txBody>
      </p:sp>
      <p:sp>
        <p:nvSpPr>
          <p:cNvPr id="24" name="object 24"/>
          <p:cNvSpPr/>
          <p:nvPr/>
        </p:nvSpPr>
        <p:spPr>
          <a:xfrm>
            <a:off x="3646932" y="5552742"/>
            <a:ext cx="1778635" cy="932180"/>
          </a:xfrm>
          <a:custGeom>
            <a:avLst/>
            <a:gdLst/>
            <a:ahLst/>
            <a:cxnLst/>
            <a:rect l="l" t="t" r="r" b="b"/>
            <a:pathLst>
              <a:path w="1778635" h="932179">
                <a:moveTo>
                  <a:pt x="0" y="491179"/>
                </a:moveTo>
                <a:lnTo>
                  <a:pt x="10198" y="449990"/>
                </a:lnTo>
                <a:lnTo>
                  <a:pt x="37336" y="419151"/>
                </a:lnTo>
                <a:lnTo>
                  <a:pt x="76230" y="403845"/>
                </a:lnTo>
                <a:lnTo>
                  <a:pt x="1037466" y="403049"/>
                </a:lnTo>
                <a:lnTo>
                  <a:pt x="1642109" y="0"/>
                </a:lnTo>
                <a:lnTo>
                  <a:pt x="1482089" y="403049"/>
                </a:lnTo>
                <a:lnTo>
                  <a:pt x="1690378" y="403049"/>
                </a:lnTo>
                <a:lnTo>
                  <a:pt x="1704937" y="404246"/>
                </a:lnTo>
                <a:lnTo>
                  <a:pt x="1743252" y="420667"/>
                </a:lnTo>
                <a:lnTo>
                  <a:pt x="1769489" y="452300"/>
                </a:lnTo>
                <a:lnTo>
                  <a:pt x="1778507" y="491179"/>
                </a:lnTo>
                <a:lnTo>
                  <a:pt x="1778507" y="623389"/>
                </a:lnTo>
                <a:lnTo>
                  <a:pt x="1778507" y="843747"/>
                </a:lnTo>
                <a:lnTo>
                  <a:pt x="1768309" y="884936"/>
                </a:lnTo>
                <a:lnTo>
                  <a:pt x="1741171" y="915775"/>
                </a:lnTo>
                <a:lnTo>
                  <a:pt x="1702277" y="931080"/>
                </a:lnTo>
                <a:lnTo>
                  <a:pt x="1482089" y="931877"/>
                </a:lnTo>
                <a:lnTo>
                  <a:pt x="1037466" y="931877"/>
                </a:lnTo>
                <a:lnTo>
                  <a:pt x="88129" y="931877"/>
                </a:lnTo>
                <a:lnTo>
                  <a:pt x="46941" y="921679"/>
                </a:lnTo>
                <a:lnTo>
                  <a:pt x="16102" y="894541"/>
                </a:lnTo>
                <a:lnTo>
                  <a:pt x="796" y="855647"/>
                </a:lnTo>
                <a:lnTo>
                  <a:pt x="0" y="623389"/>
                </a:lnTo>
                <a:lnTo>
                  <a:pt x="0" y="491179"/>
                </a:lnTo>
                <a:close/>
              </a:path>
            </a:pathLst>
          </a:custGeom>
          <a:ln w="12191">
            <a:solidFill>
              <a:srgbClr val="073A48"/>
            </a:solidFill>
          </a:ln>
        </p:spPr>
        <p:txBody>
          <a:bodyPr wrap="square" lIns="0" tIns="0" rIns="0" bIns="0" rtlCol="0"/>
          <a:lstStyle/>
          <a:p>
            <a:endParaRPr/>
          </a:p>
        </p:txBody>
      </p:sp>
      <p:sp>
        <p:nvSpPr>
          <p:cNvPr id="25" name="object 25"/>
          <p:cNvSpPr txBox="1"/>
          <p:nvPr/>
        </p:nvSpPr>
        <p:spPr>
          <a:xfrm>
            <a:off x="3753377" y="6030329"/>
            <a:ext cx="1561465" cy="417195"/>
          </a:xfrm>
          <a:prstGeom prst="rect">
            <a:avLst/>
          </a:prstGeom>
        </p:spPr>
        <p:txBody>
          <a:bodyPr vert="horz" wrap="square" lIns="0" tIns="0" rIns="0" bIns="0" rtlCol="0">
            <a:spAutoFit/>
          </a:bodyPr>
          <a:lstStyle/>
          <a:p>
            <a:pPr marL="403860" marR="5080" indent="-391795">
              <a:lnSpc>
                <a:spcPct val="100000"/>
              </a:lnSpc>
            </a:pPr>
            <a:r>
              <a:rPr sz="1400" spc="-45" dirty="0">
                <a:latin typeface="Arial Narrow"/>
                <a:cs typeface="Arial Narrow"/>
              </a:rPr>
              <a:t>C</a:t>
            </a:r>
            <a:r>
              <a:rPr sz="1400" spc="50" dirty="0">
                <a:latin typeface="Arial Narrow"/>
                <a:cs typeface="Arial Narrow"/>
              </a:rPr>
              <a:t>li</a:t>
            </a:r>
            <a:r>
              <a:rPr sz="1400" spc="20" dirty="0">
                <a:latin typeface="Arial Narrow"/>
                <a:cs typeface="Arial Narrow"/>
              </a:rPr>
              <a:t>c</a:t>
            </a:r>
            <a:r>
              <a:rPr sz="1400" spc="15" dirty="0">
                <a:latin typeface="Arial Narrow"/>
                <a:cs typeface="Arial Narrow"/>
              </a:rPr>
              <a:t>k</a:t>
            </a:r>
            <a:r>
              <a:rPr sz="1400" spc="65" dirty="0">
                <a:latin typeface="Arial Narrow"/>
                <a:cs typeface="Arial Narrow"/>
              </a:rPr>
              <a:t> </a:t>
            </a:r>
            <a:r>
              <a:rPr sz="1400" spc="100" dirty="0">
                <a:latin typeface="Arial Narrow"/>
                <a:cs typeface="Arial Narrow"/>
              </a:rPr>
              <a:t>H</a:t>
            </a:r>
            <a:r>
              <a:rPr sz="1400" spc="15" dirty="0">
                <a:latin typeface="Arial Narrow"/>
                <a:cs typeface="Arial Narrow"/>
              </a:rPr>
              <a:t>e</a:t>
            </a:r>
            <a:r>
              <a:rPr sz="1400" spc="50" dirty="0">
                <a:latin typeface="Arial Narrow"/>
                <a:cs typeface="Arial Narrow"/>
              </a:rPr>
              <a:t>r</a:t>
            </a:r>
            <a:r>
              <a:rPr sz="1400" spc="-20" dirty="0">
                <a:latin typeface="Arial Narrow"/>
                <a:cs typeface="Arial Narrow"/>
              </a:rPr>
              <a:t>e</a:t>
            </a:r>
            <a:r>
              <a:rPr sz="1400" spc="7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a:t>
            </a:r>
            <a:r>
              <a:rPr sz="1400" spc="-75" dirty="0">
                <a:latin typeface="Arial Narrow"/>
                <a:cs typeface="Arial Narrow"/>
              </a:rPr>
              <a:t>S</a:t>
            </a:r>
            <a:r>
              <a:rPr sz="1400" spc="50" dirty="0">
                <a:latin typeface="Arial Narrow"/>
                <a:cs typeface="Arial Narrow"/>
              </a:rPr>
              <a:t>U</a:t>
            </a:r>
            <a:r>
              <a:rPr sz="1400" spc="-10" dirty="0">
                <a:latin typeface="Arial Narrow"/>
                <a:cs typeface="Arial Narrow"/>
              </a:rPr>
              <a:t>B</a:t>
            </a:r>
            <a:r>
              <a:rPr sz="1400" spc="50" dirty="0">
                <a:latin typeface="Arial Narrow"/>
                <a:cs typeface="Arial Narrow"/>
              </a:rPr>
              <a:t>M</a:t>
            </a:r>
            <a:r>
              <a:rPr sz="1400" spc="45" dirty="0">
                <a:latin typeface="Arial Narrow"/>
                <a:cs typeface="Arial Narrow"/>
              </a:rPr>
              <a:t>I</a:t>
            </a:r>
            <a:r>
              <a:rPr sz="1400" spc="80" dirty="0">
                <a:latin typeface="Arial Narrow"/>
                <a:cs typeface="Arial Narrow"/>
              </a:rPr>
              <a:t>T</a:t>
            </a:r>
            <a:r>
              <a:rPr sz="1400" spc="35" dirty="0">
                <a:latin typeface="Arial Narrow"/>
                <a:cs typeface="Arial Narrow"/>
              </a:rPr>
              <a:t> </a:t>
            </a:r>
            <a:r>
              <a:rPr sz="1400" spc="114" dirty="0">
                <a:latin typeface="Arial Narrow"/>
                <a:cs typeface="Arial Narrow"/>
              </a:rPr>
              <a:t>t</a:t>
            </a:r>
            <a:r>
              <a:rPr sz="1400" spc="75" dirty="0">
                <a:latin typeface="Arial Narrow"/>
                <a:cs typeface="Arial Narrow"/>
              </a:rPr>
              <a:t>h</a:t>
            </a:r>
            <a:r>
              <a:rPr sz="1400" spc="-20" dirty="0">
                <a:latin typeface="Arial Narrow"/>
                <a:cs typeface="Arial Narrow"/>
              </a:rPr>
              <a:t>e</a:t>
            </a:r>
            <a:r>
              <a:rPr sz="1400" spc="65" dirty="0">
                <a:latin typeface="Arial Narrow"/>
                <a:cs typeface="Arial Narrow"/>
              </a:rPr>
              <a:t> </a:t>
            </a:r>
            <a:r>
              <a:rPr sz="1400" spc="10" dirty="0">
                <a:latin typeface="Arial Narrow"/>
                <a:cs typeface="Arial Narrow"/>
              </a:rPr>
              <a:t>T</a:t>
            </a:r>
            <a:r>
              <a:rPr sz="1400" dirty="0">
                <a:latin typeface="Arial Narrow"/>
                <a:cs typeface="Arial Narrow"/>
              </a:rPr>
              <a:t>a</a:t>
            </a:r>
            <a:r>
              <a:rPr sz="1400" spc="90" dirty="0">
                <a:latin typeface="Arial Narrow"/>
                <a:cs typeface="Arial Narrow"/>
              </a:rPr>
              <a:t>pp</a:t>
            </a:r>
            <a:r>
              <a:rPr sz="1400" dirty="0">
                <a:latin typeface="Arial Narrow"/>
                <a:cs typeface="Arial Narrow"/>
              </a:rPr>
              <a:t>a</a:t>
            </a:r>
            <a:r>
              <a:rPr sz="1400" spc="10" dirty="0">
                <a:latin typeface="Arial Narrow"/>
                <a:cs typeface="Arial Narrow"/>
              </a:rPr>
              <a:t>l</a:t>
            </a:r>
            <a:endParaRPr sz="1400">
              <a:latin typeface="Arial Narrow"/>
              <a:cs typeface="Arial Narrow"/>
            </a:endParaRPr>
          </a:p>
        </p:txBody>
      </p:sp>
      <p:sp>
        <p:nvSpPr>
          <p:cNvPr id="26" name="object 26"/>
          <p:cNvSpPr/>
          <p:nvPr/>
        </p:nvSpPr>
        <p:spPr>
          <a:xfrm>
            <a:off x="6019800" y="5573981"/>
            <a:ext cx="1778635" cy="911225"/>
          </a:xfrm>
          <a:custGeom>
            <a:avLst/>
            <a:gdLst/>
            <a:ahLst/>
            <a:cxnLst/>
            <a:rect l="l" t="t" r="r" b="b"/>
            <a:pathLst>
              <a:path w="1778634" h="911225">
                <a:moveTo>
                  <a:pt x="789553" y="0"/>
                </a:moveTo>
                <a:lnTo>
                  <a:pt x="296448" y="381810"/>
                </a:lnTo>
                <a:lnTo>
                  <a:pt x="76230" y="382609"/>
                </a:lnTo>
                <a:lnTo>
                  <a:pt x="62278" y="385666"/>
                </a:lnTo>
                <a:lnTo>
                  <a:pt x="26725" y="406727"/>
                </a:lnTo>
                <a:lnTo>
                  <a:pt x="4659" y="441590"/>
                </a:lnTo>
                <a:lnTo>
                  <a:pt x="0" y="469940"/>
                </a:lnTo>
                <a:lnTo>
                  <a:pt x="0" y="602150"/>
                </a:lnTo>
                <a:lnTo>
                  <a:pt x="798" y="834422"/>
                </a:lnTo>
                <a:lnTo>
                  <a:pt x="16108" y="873310"/>
                </a:lnTo>
                <a:lnTo>
                  <a:pt x="46951" y="900442"/>
                </a:lnTo>
                <a:lnTo>
                  <a:pt x="88148" y="910638"/>
                </a:lnTo>
                <a:lnTo>
                  <a:pt x="741029" y="910638"/>
                </a:lnTo>
                <a:lnTo>
                  <a:pt x="1702280" y="909840"/>
                </a:lnTo>
                <a:lnTo>
                  <a:pt x="1741182" y="894532"/>
                </a:lnTo>
                <a:lnTo>
                  <a:pt x="1768314" y="863694"/>
                </a:lnTo>
                <a:lnTo>
                  <a:pt x="1778507" y="822508"/>
                </a:lnTo>
                <a:lnTo>
                  <a:pt x="1778507" y="469940"/>
                </a:lnTo>
                <a:lnTo>
                  <a:pt x="1769487" y="431052"/>
                </a:lnTo>
                <a:lnTo>
                  <a:pt x="1743251" y="399425"/>
                </a:lnTo>
                <a:lnTo>
                  <a:pt x="1704927" y="383007"/>
                </a:lnTo>
                <a:lnTo>
                  <a:pt x="1690359" y="381810"/>
                </a:lnTo>
                <a:lnTo>
                  <a:pt x="741029" y="381810"/>
                </a:lnTo>
                <a:lnTo>
                  <a:pt x="789553" y="0"/>
                </a:lnTo>
                <a:close/>
              </a:path>
            </a:pathLst>
          </a:custGeom>
          <a:solidFill>
            <a:srgbClr val="FFFF00"/>
          </a:solidFill>
        </p:spPr>
        <p:txBody>
          <a:bodyPr wrap="square" lIns="0" tIns="0" rIns="0" bIns="0" rtlCol="0"/>
          <a:lstStyle/>
          <a:p>
            <a:endParaRPr/>
          </a:p>
        </p:txBody>
      </p:sp>
      <p:sp>
        <p:nvSpPr>
          <p:cNvPr id="27" name="object 27"/>
          <p:cNvSpPr/>
          <p:nvPr/>
        </p:nvSpPr>
        <p:spPr>
          <a:xfrm>
            <a:off x="6019800" y="5573981"/>
            <a:ext cx="1778635" cy="911225"/>
          </a:xfrm>
          <a:custGeom>
            <a:avLst/>
            <a:gdLst/>
            <a:ahLst/>
            <a:cxnLst/>
            <a:rect l="l" t="t" r="r" b="b"/>
            <a:pathLst>
              <a:path w="1778634" h="911225">
                <a:moveTo>
                  <a:pt x="0" y="469940"/>
                </a:moveTo>
                <a:lnTo>
                  <a:pt x="10196" y="428756"/>
                </a:lnTo>
                <a:lnTo>
                  <a:pt x="37333" y="397917"/>
                </a:lnTo>
                <a:lnTo>
                  <a:pt x="76230" y="382609"/>
                </a:lnTo>
                <a:lnTo>
                  <a:pt x="296448" y="381810"/>
                </a:lnTo>
                <a:lnTo>
                  <a:pt x="789553" y="0"/>
                </a:lnTo>
                <a:lnTo>
                  <a:pt x="741029" y="381810"/>
                </a:lnTo>
                <a:lnTo>
                  <a:pt x="1690359" y="381810"/>
                </a:lnTo>
                <a:lnTo>
                  <a:pt x="1704927" y="383007"/>
                </a:lnTo>
                <a:lnTo>
                  <a:pt x="1743251" y="399425"/>
                </a:lnTo>
                <a:lnTo>
                  <a:pt x="1769487" y="431052"/>
                </a:lnTo>
                <a:lnTo>
                  <a:pt x="1778507" y="469940"/>
                </a:lnTo>
                <a:lnTo>
                  <a:pt x="1778507" y="602150"/>
                </a:lnTo>
                <a:lnTo>
                  <a:pt x="1778507" y="822508"/>
                </a:lnTo>
                <a:lnTo>
                  <a:pt x="1768314" y="863694"/>
                </a:lnTo>
                <a:lnTo>
                  <a:pt x="1741182" y="894532"/>
                </a:lnTo>
                <a:lnTo>
                  <a:pt x="1702280" y="909840"/>
                </a:lnTo>
                <a:lnTo>
                  <a:pt x="741029" y="910638"/>
                </a:lnTo>
                <a:lnTo>
                  <a:pt x="296448" y="910638"/>
                </a:lnTo>
                <a:lnTo>
                  <a:pt x="88148" y="910638"/>
                </a:lnTo>
                <a:lnTo>
                  <a:pt x="46951" y="900442"/>
                </a:lnTo>
                <a:lnTo>
                  <a:pt x="16108" y="873310"/>
                </a:lnTo>
                <a:lnTo>
                  <a:pt x="798" y="834422"/>
                </a:lnTo>
                <a:lnTo>
                  <a:pt x="0" y="602150"/>
                </a:lnTo>
                <a:lnTo>
                  <a:pt x="0" y="469940"/>
                </a:lnTo>
                <a:close/>
              </a:path>
            </a:pathLst>
          </a:custGeom>
          <a:ln w="12191">
            <a:solidFill>
              <a:srgbClr val="073A48"/>
            </a:solidFill>
          </a:ln>
        </p:spPr>
        <p:txBody>
          <a:bodyPr wrap="square" lIns="0" tIns="0" rIns="0" bIns="0" rtlCol="0"/>
          <a:lstStyle/>
          <a:p>
            <a:endParaRPr/>
          </a:p>
        </p:txBody>
      </p:sp>
      <p:sp>
        <p:nvSpPr>
          <p:cNvPr id="28" name="object 28"/>
          <p:cNvSpPr txBox="1"/>
          <p:nvPr/>
        </p:nvSpPr>
        <p:spPr>
          <a:xfrm>
            <a:off x="6217833" y="6030329"/>
            <a:ext cx="1377315" cy="417195"/>
          </a:xfrm>
          <a:prstGeom prst="rect">
            <a:avLst/>
          </a:prstGeom>
        </p:spPr>
        <p:txBody>
          <a:bodyPr vert="horz" wrap="square" lIns="0" tIns="0" rIns="0" bIns="0" rtlCol="0">
            <a:spAutoFit/>
          </a:bodyPr>
          <a:lstStyle/>
          <a:p>
            <a:pPr marL="398145" marR="5080" indent="-386080">
              <a:lnSpc>
                <a:spcPct val="100000"/>
              </a:lnSpc>
            </a:pPr>
            <a:r>
              <a:rPr sz="1400" spc="-45" dirty="0">
                <a:latin typeface="Arial Narrow"/>
                <a:cs typeface="Arial Narrow"/>
              </a:rPr>
              <a:t>C</a:t>
            </a:r>
            <a:r>
              <a:rPr sz="1400" spc="50" dirty="0">
                <a:latin typeface="Arial Narrow"/>
                <a:cs typeface="Arial Narrow"/>
              </a:rPr>
              <a:t>li</a:t>
            </a:r>
            <a:r>
              <a:rPr sz="1400" spc="20" dirty="0">
                <a:latin typeface="Arial Narrow"/>
                <a:cs typeface="Arial Narrow"/>
              </a:rPr>
              <a:t>c</a:t>
            </a:r>
            <a:r>
              <a:rPr sz="1400" spc="15" dirty="0">
                <a:latin typeface="Arial Narrow"/>
                <a:cs typeface="Arial Narrow"/>
              </a:rPr>
              <a:t>k</a:t>
            </a:r>
            <a:r>
              <a:rPr sz="1400" spc="65" dirty="0">
                <a:latin typeface="Arial Narrow"/>
                <a:cs typeface="Arial Narrow"/>
              </a:rPr>
              <a:t> </a:t>
            </a:r>
            <a:r>
              <a:rPr sz="1400" spc="70" dirty="0">
                <a:latin typeface="Arial Narrow"/>
                <a:cs typeface="Arial Narrow"/>
              </a:rPr>
              <a:t>He</a:t>
            </a:r>
            <a:r>
              <a:rPr sz="1400" spc="30" dirty="0">
                <a:latin typeface="Arial Narrow"/>
                <a:cs typeface="Arial Narrow"/>
              </a:rPr>
              <a:t>r</a:t>
            </a:r>
            <a:r>
              <a:rPr sz="1400" spc="-20" dirty="0">
                <a:latin typeface="Arial Narrow"/>
                <a:cs typeface="Arial Narrow"/>
              </a:rPr>
              <a:t>e</a:t>
            </a:r>
            <a:r>
              <a:rPr sz="1400" spc="7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a:t>
            </a:r>
            <a:r>
              <a:rPr sz="1400" spc="-40" dirty="0">
                <a:latin typeface="Arial Narrow"/>
                <a:cs typeface="Arial Narrow"/>
              </a:rPr>
              <a:t>R</a:t>
            </a:r>
            <a:r>
              <a:rPr sz="1400" dirty="0">
                <a:latin typeface="Arial Narrow"/>
                <a:cs typeface="Arial Narrow"/>
              </a:rPr>
              <a:t>e</a:t>
            </a:r>
            <a:r>
              <a:rPr sz="1400" spc="5" dirty="0">
                <a:latin typeface="Arial Narrow"/>
                <a:cs typeface="Arial Narrow"/>
              </a:rPr>
              <a:t>s</a:t>
            </a:r>
            <a:r>
              <a:rPr sz="1400" dirty="0">
                <a:latin typeface="Arial Narrow"/>
                <a:cs typeface="Arial Narrow"/>
              </a:rPr>
              <a:t>e</a:t>
            </a:r>
            <a:r>
              <a:rPr sz="1400" spc="85" dirty="0">
                <a:latin typeface="Arial Narrow"/>
                <a:cs typeface="Arial Narrow"/>
              </a:rPr>
              <a:t>t </a:t>
            </a:r>
            <a:r>
              <a:rPr sz="1400" dirty="0">
                <a:latin typeface="Arial Narrow"/>
                <a:cs typeface="Arial Narrow"/>
              </a:rPr>
              <a:t>a</a:t>
            </a:r>
            <a:r>
              <a:rPr sz="1400" spc="50" dirty="0">
                <a:latin typeface="Arial Narrow"/>
                <a:cs typeface="Arial Narrow"/>
              </a:rPr>
              <a:t>l</a:t>
            </a:r>
            <a:r>
              <a:rPr sz="1400" spc="10" dirty="0">
                <a:latin typeface="Arial Narrow"/>
                <a:cs typeface="Arial Narrow"/>
              </a:rPr>
              <a:t>l</a:t>
            </a:r>
            <a:r>
              <a:rPr sz="1400" spc="70" dirty="0">
                <a:latin typeface="Arial Narrow"/>
                <a:cs typeface="Arial Narrow"/>
              </a:rPr>
              <a:t> f</a:t>
            </a:r>
            <a:r>
              <a:rPr sz="1400" spc="30" dirty="0">
                <a:latin typeface="Arial Narrow"/>
                <a:cs typeface="Arial Narrow"/>
              </a:rPr>
              <a:t>i</a:t>
            </a:r>
            <a:r>
              <a:rPr sz="1400" spc="25" dirty="0">
                <a:latin typeface="Arial Narrow"/>
                <a:cs typeface="Arial Narrow"/>
              </a:rPr>
              <a:t>e</a:t>
            </a:r>
            <a:r>
              <a:rPr sz="1400" spc="70" dirty="0">
                <a:latin typeface="Arial Narrow"/>
                <a:cs typeface="Arial Narrow"/>
              </a:rPr>
              <a:t>ld</a:t>
            </a:r>
            <a:r>
              <a:rPr sz="1400" spc="-45" dirty="0">
                <a:latin typeface="Arial Narrow"/>
                <a:cs typeface="Arial Narrow"/>
              </a:rPr>
              <a:t>s</a:t>
            </a:r>
            <a:endParaRPr sz="1400" dirty="0">
              <a:latin typeface="Arial Narrow"/>
              <a:cs typeface="Arial Narrow"/>
            </a:endParaRPr>
          </a:p>
        </p:txBody>
      </p:sp>
      <p:sp>
        <p:nvSpPr>
          <p:cNvPr id="29" name="object 29"/>
          <p:cNvSpPr/>
          <p:nvPr/>
        </p:nvSpPr>
        <p:spPr>
          <a:xfrm>
            <a:off x="8364321" y="5569268"/>
            <a:ext cx="1864995" cy="868680"/>
          </a:xfrm>
          <a:custGeom>
            <a:avLst/>
            <a:gdLst/>
            <a:ahLst/>
            <a:cxnLst/>
            <a:rect l="l" t="t" r="r" b="b"/>
            <a:pathLst>
              <a:path w="1864995" h="868679">
                <a:moveTo>
                  <a:pt x="0" y="0"/>
                </a:moveTo>
                <a:lnTo>
                  <a:pt x="382706" y="339278"/>
                </a:lnTo>
                <a:lnTo>
                  <a:pt x="162485" y="340077"/>
                </a:lnTo>
                <a:lnTo>
                  <a:pt x="148529" y="343134"/>
                </a:lnTo>
                <a:lnTo>
                  <a:pt x="112976" y="364195"/>
                </a:lnTo>
                <a:lnTo>
                  <a:pt x="90916" y="399058"/>
                </a:lnTo>
                <a:lnTo>
                  <a:pt x="86258" y="427408"/>
                </a:lnTo>
                <a:lnTo>
                  <a:pt x="86258" y="559618"/>
                </a:lnTo>
                <a:lnTo>
                  <a:pt x="87056" y="791890"/>
                </a:lnTo>
                <a:lnTo>
                  <a:pt x="102361" y="830778"/>
                </a:lnTo>
                <a:lnTo>
                  <a:pt x="133201" y="857911"/>
                </a:lnTo>
                <a:lnTo>
                  <a:pt x="174406" y="868106"/>
                </a:lnTo>
                <a:lnTo>
                  <a:pt x="827288" y="868106"/>
                </a:lnTo>
                <a:lnTo>
                  <a:pt x="1788539" y="867308"/>
                </a:lnTo>
                <a:lnTo>
                  <a:pt x="1827440" y="852000"/>
                </a:lnTo>
                <a:lnTo>
                  <a:pt x="1854573" y="821162"/>
                </a:lnTo>
                <a:lnTo>
                  <a:pt x="1864766" y="779977"/>
                </a:lnTo>
                <a:lnTo>
                  <a:pt x="1864766" y="427408"/>
                </a:lnTo>
                <a:lnTo>
                  <a:pt x="1855746" y="388520"/>
                </a:lnTo>
                <a:lnTo>
                  <a:pt x="1829510" y="356893"/>
                </a:lnTo>
                <a:lnTo>
                  <a:pt x="1791185" y="340475"/>
                </a:lnTo>
                <a:lnTo>
                  <a:pt x="1776618" y="339278"/>
                </a:lnTo>
                <a:lnTo>
                  <a:pt x="827288" y="339278"/>
                </a:lnTo>
                <a:lnTo>
                  <a:pt x="0" y="0"/>
                </a:lnTo>
                <a:close/>
              </a:path>
            </a:pathLst>
          </a:custGeom>
          <a:solidFill>
            <a:srgbClr val="FFFF00"/>
          </a:solidFill>
        </p:spPr>
        <p:txBody>
          <a:bodyPr wrap="square" lIns="0" tIns="0" rIns="0" bIns="0" rtlCol="0"/>
          <a:lstStyle/>
          <a:p>
            <a:endParaRPr/>
          </a:p>
        </p:txBody>
      </p:sp>
      <p:sp>
        <p:nvSpPr>
          <p:cNvPr id="30" name="object 30"/>
          <p:cNvSpPr/>
          <p:nvPr/>
        </p:nvSpPr>
        <p:spPr>
          <a:xfrm>
            <a:off x="8364321" y="5569268"/>
            <a:ext cx="1864995" cy="868680"/>
          </a:xfrm>
          <a:custGeom>
            <a:avLst/>
            <a:gdLst/>
            <a:ahLst/>
            <a:cxnLst/>
            <a:rect l="l" t="t" r="r" b="b"/>
            <a:pathLst>
              <a:path w="1864995" h="868679">
                <a:moveTo>
                  <a:pt x="86258" y="427408"/>
                </a:moveTo>
                <a:lnTo>
                  <a:pt x="96451" y="386224"/>
                </a:lnTo>
                <a:lnTo>
                  <a:pt x="123584" y="355386"/>
                </a:lnTo>
                <a:lnTo>
                  <a:pt x="162485" y="340077"/>
                </a:lnTo>
                <a:lnTo>
                  <a:pt x="382706" y="339278"/>
                </a:lnTo>
                <a:lnTo>
                  <a:pt x="0" y="0"/>
                </a:lnTo>
                <a:lnTo>
                  <a:pt x="827288" y="339278"/>
                </a:lnTo>
                <a:lnTo>
                  <a:pt x="1776618" y="339278"/>
                </a:lnTo>
                <a:lnTo>
                  <a:pt x="1791185" y="340475"/>
                </a:lnTo>
                <a:lnTo>
                  <a:pt x="1829510" y="356893"/>
                </a:lnTo>
                <a:lnTo>
                  <a:pt x="1855746" y="388520"/>
                </a:lnTo>
                <a:lnTo>
                  <a:pt x="1864766" y="427408"/>
                </a:lnTo>
                <a:lnTo>
                  <a:pt x="1864766" y="559618"/>
                </a:lnTo>
                <a:lnTo>
                  <a:pt x="1864766" y="779977"/>
                </a:lnTo>
                <a:lnTo>
                  <a:pt x="1854573" y="821162"/>
                </a:lnTo>
                <a:lnTo>
                  <a:pt x="1827440" y="852000"/>
                </a:lnTo>
                <a:lnTo>
                  <a:pt x="1788539" y="867308"/>
                </a:lnTo>
                <a:lnTo>
                  <a:pt x="827288" y="868106"/>
                </a:lnTo>
                <a:lnTo>
                  <a:pt x="382706" y="868106"/>
                </a:lnTo>
                <a:lnTo>
                  <a:pt x="174406" y="868106"/>
                </a:lnTo>
                <a:lnTo>
                  <a:pt x="133201" y="857911"/>
                </a:lnTo>
                <a:lnTo>
                  <a:pt x="102361" y="830778"/>
                </a:lnTo>
                <a:lnTo>
                  <a:pt x="87056" y="791890"/>
                </a:lnTo>
                <a:lnTo>
                  <a:pt x="86258" y="559618"/>
                </a:lnTo>
                <a:lnTo>
                  <a:pt x="86258" y="427408"/>
                </a:lnTo>
                <a:close/>
              </a:path>
            </a:pathLst>
          </a:custGeom>
          <a:ln w="12191">
            <a:solidFill>
              <a:srgbClr val="073A48"/>
            </a:solidFill>
          </a:ln>
        </p:spPr>
        <p:txBody>
          <a:bodyPr wrap="square" lIns="0" tIns="0" rIns="0" bIns="0" rtlCol="0"/>
          <a:lstStyle/>
          <a:p>
            <a:endParaRPr/>
          </a:p>
        </p:txBody>
      </p:sp>
      <p:sp>
        <p:nvSpPr>
          <p:cNvPr id="31" name="object 31"/>
          <p:cNvSpPr txBox="1"/>
          <p:nvPr/>
        </p:nvSpPr>
        <p:spPr>
          <a:xfrm>
            <a:off x="8603334" y="5983156"/>
            <a:ext cx="1476375" cy="417195"/>
          </a:xfrm>
          <a:prstGeom prst="rect">
            <a:avLst/>
          </a:prstGeom>
        </p:spPr>
        <p:txBody>
          <a:bodyPr vert="horz" wrap="square" lIns="0" tIns="0" rIns="0" bIns="0" rtlCol="0">
            <a:spAutoFit/>
          </a:bodyPr>
          <a:lstStyle/>
          <a:p>
            <a:pPr marL="315595" marR="5080" indent="-303530">
              <a:lnSpc>
                <a:spcPct val="100000"/>
              </a:lnSpc>
            </a:pPr>
            <a:r>
              <a:rPr sz="1400" spc="-45" dirty="0">
                <a:latin typeface="Arial Narrow"/>
                <a:cs typeface="Arial Narrow"/>
              </a:rPr>
              <a:t>C</a:t>
            </a:r>
            <a:r>
              <a:rPr sz="1400" spc="40" dirty="0">
                <a:latin typeface="Arial Narrow"/>
                <a:cs typeface="Arial Narrow"/>
              </a:rPr>
              <a:t>lic</a:t>
            </a:r>
            <a:r>
              <a:rPr sz="1400" spc="15" dirty="0">
                <a:latin typeface="Arial Narrow"/>
                <a:cs typeface="Arial Narrow"/>
              </a:rPr>
              <a:t>k</a:t>
            </a:r>
            <a:r>
              <a:rPr sz="1400" spc="65" dirty="0">
                <a:latin typeface="Arial Narrow"/>
                <a:cs typeface="Arial Narrow"/>
              </a:rPr>
              <a:t> </a:t>
            </a:r>
            <a:r>
              <a:rPr sz="1400" spc="100" dirty="0">
                <a:latin typeface="Arial Narrow"/>
                <a:cs typeface="Arial Narrow"/>
              </a:rPr>
              <a:t>H</a:t>
            </a:r>
            <a:r>
              <a:rPr sz="1400" spc="15" dirty="0">
                <a:latin typeface="Arial Narrow"/>
                <a:cs typeface="Arial Narrow"/>
              </a:rPr>
              <a:t>e</a:t>
            </a:r>
            <a:r>
              <a:rPr sz="1400" spc="50" dirty="0">
                <a:latin typeface="Arial Narrow"/>
                <a:cs typeface="Arial Narrow"/>
              </a:rPr>
              <a:t>r</a:t>
            </a:r>
            <a:r>
              <a:rPr sz="1400" spc="-20" dirty="0">
                <a:latin typeface="Arial Narrow"/>
                <a:cs typeface="Arial Narrow"/>
              </a:rPr>
              <a:t>e</a:t>
            </a:r>
            <a:r>
              <a:rPr sz="1400" spc="7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a:t>
            </a:r>
            <a:r>
              <a:rPr sz="1400" spc="-45" dirty="0">
                <a:latin typeface="Arial Narrow"/>
                <a:cs typeface="Arial Narrow"/>
              </a:rPr>
              <a:t>C</a:t>
            </a:r>
            <a:r>
              <a:rPr sz="1400" spc="45" dirty="0">
                <a:latin typeface="Arial Narrow"/>
                <a:cs typeface="Arial Narrow"/>
              </a:rPr>
              <a:t>L</a:t>
            </a:r>
            <a:r>
              <a:rPr sz="1400" spc="-25" dirty="0">
                <a:latin typeface="Arial Narrow"/>
                <a:cs typeface="Arial Narrow"/>
              </a:rPr>
              <a:t>OSE</a:t>
            </a:r>
            <a:r>
              <a:rPr sz="1400" spc="5" dirty="0">
                <a:latin typeface="Arial Narrow"/>
                <a:cs typeface="Arial Narrow"/>
              </a:rPr>
              <a:t> </a:t>
            </a:r>
            <a:r>
              <a:rPr sz="1400" spc="114" dirty="0">
                <a:latin typeface="Arial Narrow"/>
                <a:cs typeface="Arial Narrow"/>
              </a:rPr>
              <a:t>t</a:t>
            </a:r>
            <a:r>
              <a:rPr sz="1400" spc="45" dirty="0">
                <a:latin typeface="Arial Narrow"/>
                <a:cs typeface="Arial Narrow"/>
              </a:rPr>
              <a:t>h</a:t>
            </a:r>
            <a:r>
              <a:rPr sz="1400" spc="5" dirty="0">
                <a:latin typeface="Arial Narrow"/>
                <a:cs typeface="Arial Narrow"/>
              </a:rPr>
              <a:t>e</a:t>
            </a:r>
            <a:r>
              <a:rPr sz="1400" spc="65" dirty="0">
                <a:latin typeface="Arial Narrow"/>
                <a:cs typeface="Arial Narrow"/>
              </a:rPr>
              <a:t> </a:t>
            </a:r>
            <a:r>
              <a:rPr sz="1400" spc="10" dirty="0">
                <a:latin typeface="Arial Narrow"/>
                <a:cs typeface="Arial Narrow"/>
              </a:rPr>
              <a:t>W</a:t>
            </a:r>
            <a:r>
              <a:rPr sz="1400" spc="70" dirty="0">
                <a:latin typeface="Arial Narrow"/>
                <a:cs typeface="Arial Narrow"/>
              </a:rPr>
              <a:t>ind</a:t>
            </a:r>
            <a:r>
              <a:rPr sz="1400" spc="45" dirty="0">
                <a:latin typeface="Arial Narrow"/>
                <a:cs typeface="Arial Narrow"/>
              </a:rPr>
              <a:t>o</a:t>
            </a:r>
            <a:r>
              <a:rPr sz="1400" spc="15" dirty="0">
                <a:latin typeface="Arial Narrow"/>
                <a:cs typeface="Arial Narrow"/>
              </a:rPr>
              <a:t>w</a:t>
            </a:r>
            <a:endParaRPr sz="1400">
              <a:latin typeface="Arial Narrow"/>
              <a:cs typeface="Arial Narrow"/>
            </a:endParaRPr>
          </a:p>
        </p:txBody>
      </p:sp>
      <p:sp>
        <p:nvSpPr>
          <p:cNvPr id="35" name="object 3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11</a:t>
            </a:fld>
            <a:endParaRPr spc="90" dirty="0"/>
          </a:p>
        </p:txBody>
      </p:sp>
      <p:sp>
        <p:nvSpPr>
          <p:cNvPr id="38" name="object 28">
            <a:extLst>
              <a:ext uri="{FF2B5EF4-FFF2-40B4-BE49-F238E27FC236}">
                <a16:creationId xmlns:a16="http://schemas.microsoft.com/office/drawing/2014/main" xmlns="" id="{721E075A-80FC-C037-8388-D346EC76E572}"/>
              </a:ext>
            </a:extLst>
          </p:cNvPr>
          <p:cNvSpPr txBox="1"/>
          <p:nvPr/>
        </p:nvSpPr>
        <p:spPr>
          <a:xfrm>
            <a:off x="11049000" y="1842869"/>
            <a:ext cx="1339948" cy="430887"/>
          </a:xfrm>
          <a:prstGeom prst="rect">
            <a:avLst/>
          </a:prstGeom>
        </p:spPr>
        <p:txBody>
          <a:bodyPr vert="horz" wrap="square" lIns="0" tIns="0" rIns="0" bIns="0" rtlCol="0">
            <a:spAutoFit/>
          </a:bodyPr>
          <a:lstStyle/>
          <a:p>
            <a:pPr marL="398145" marR="5080" indent="-386080">
              <a:lnSpc>
                <a:spcPct val="100000"/>
              </a:lnSpc>
            </a:pPr>
            <a:r>
              <a:rPr lang="en-GB" sz="1400" spc="-45" dirty="0">
                <a:latin typeface="Arial Narrow"/>
                <a:cs typeface="Arial Narrow"/>
              </a:rPr>
              <a:t>Upload Scanned </a:t>
            </a:r>
            <a:r>
              <a:rPr lang="en-GB" sz="1400" spc="-45" dirty="0" err="1">
                <a:latin typeface="Arial Narrow"/>
                <a:cs typeface="Arial Narrow"/>
              </a:rPr>
              <a:t>Tappal</a:t>
            </a:r>
            <a:endParaRPr lang="en-GB" sz="1400" spc="-45" dirty="0">
              <a:latin typeface="Arial Narrow"/>
              <a:cs typeface="Arial Narrow"/>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F48D5D9B-682A-4F69-89F0-82BCCCFEB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19" y="995363"/>
            <a:ext cx="10665979"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bject 2">
            <a:extLst>
              <a:ext uri="{FF2B5EF4-FFF2-40B4-BE49-F238E27FC236}">
                <a16:creationId xmlns:a16="http://schemas.microsoft.com/office/drawing/2014/main" xmlns="" id="{3C814387-A72D-412F-8548-813E51E74418}"/>
              </a:ext>
            </a:extLst>
          </p:cNvPr>
          <p:cNvSpPr/>
          <p:nvPr/>
        </p:nvSpPr>
        <p:spPr>
          <a:xfrm>
            <a:off x="11294302" y="6325885"/>
            <a:ext cx="25907" cy="213352"/>
          </a:xfrm>
          <a:prstGeom prst="rect">
            <a:avLst/>
          </a:prstGeom>
          <a:blipFill>
            <a:blip r:embed="rId4" cstate="print"/>
            <a:stretch>
              <a:fillRect/>
            </a:stretch>
          </a:blipFill>
        </p:spPr>
        <p:txBody>
          <a:bodyPr wrap="square" lIns="0" tIns="0" rIns="0" bIns="0" rtlCol="0"/>
          <a:lstStyle/>
          <a:p>
            <a:endParaRPr/>
          </a:p>
        </p:txBody>
      </p:sp>
      <p:sp>
        <p:nvSpPr>
          <p:cNvPr id="78" name="object 3">
            <a:extLst>
              <a:ext uri="{FF2B5EF4-FFF2-40B4-BE49-F238E27FC236}">
                <a16:creationId xmlns:a16="http://schemas.microsoft.com/office/drawing/2014/main" xmlns="" id="{D40E3389-D9B6-44A1-B83A-5C1713E8FCD9}"/>
              </a:ext>
            </a:extLst>
          </p:cNvPr>
          <p:cNvSpPr txBox="1"/>
          <p:nvPr/>
        </p:nvSpPr>
        <p:spPr>
          <a:xfrm>
            <a:off x="381000" y="277960"/>
            <a:ext cx="2860040" cy="410369"/>
          </a:xfrm>
          <a:prstGeom prst="rect">
            <a:avLst/>
          </a:prstGeom>
        </p:spPr>
        <p:txBody>
          <a:bodyPr vert="horz" wrap="square" lIns="0" tIns="0" rIns="0" bIns="0" rtlCol="0">
            <a:spAutoFit/>
          </a:bodyPr>
          <a:lstStyle/>
          <a:p>
            <a:pPr marL="12700">
              <a:lnSpc>
                <a:spcPts val="3220"/>
              </a:lnSpc>
            </a:pPr>
            <a:r>
              <a:rPr lang="en-US" sz="2800" b="1" dirty="0" err="1">
                <a:latin typeface="Arial" panose="020B0604020202020204" pitchFamily="34" charset="0"/>
                <a:cs typeface="Arial" panose="020B0604020202020204" pitchFamily="34" charset="0"/>
              </a:rPr>
              <a:t>eTappal</a:t>
            </a:r>
            <a:r>
              <a:rPr lang="en-US" sz="2800" b="1" dirty="0">
                <a:latin typeface="Arial" panose="020B0604020202020204" pitchFamily="34" charset="0"/>
                <a:cs typeface="Arial" panose="020B0604020202020204" pitchFamily="34" charset="0"/>
              </a:rPr>
              <a:t> Details</a:t>
            </a:r>
            <a:endParaRPr sz="2800" b="1" dirty="0">
              <a:latin typeface="Arial" panose="020B0604020202020204" pitchFamily="34" charset="0"/>
              <a:cs typeface="Arial" panose="020B0604020202020204" pitchFamily="34" charset="0"/>
            </a:endParaRPr>
          </a:p>
        </p:txBody>
      </p:sp>
      <p:sp>
        <p:nvSpPr>
          <p:cNvPr id="79" name="object 5">
            <a:extLst>
              <a:ext uri="{FF2B5EF4-FFF2-40B4-BE49-F238E27FC236}">
                <a16:creationId xmlns:a16="http://schemas.microsoft.com/office/drawing/2014/main" xmlns="" id="{84BDCC98-08D3-423B-85FC-F02083B51AD3}"/>
              </a:ext>
            </a:extLst>
          </p:cNvPr>
          <p:cNvSpPr/>
          <p:nvPr/>
        </p:nvSpPr>
        <p:spPr>
          <a:xfrm>
            <a:off x="1066800" y="1066800"/>
            <a:ext cx="3482340" cy="567055"/>
          </a:xfrm>
          <a:custGeom>
            <a:avLst/>
            <a:gdLst/>
            <a:ahLst/>
            <a:cxnLst/>
            <a:rect l="l" t="t" r="r" b="b"/>
            <a:pathLst>
              <a:path w="3482340" h="567055">
                <a:moveTo>
                  <a:pt x="2843284" y="0"/>
                </a:moveTo>
                <a:lnTo>
                  <a:pt x="1689091" y="0"/>
                </a:lnTo>
                <a:lnTo>
                  <a:pt x="40415" y="1360"/>
                </a:lnTo>
                <a:lnTo>
                  <a:pt x="7557" y="25223"/>
                </a:lnTo>
                <a:lnTo>
                  <a:pt x="0" y="52315"/>
                </a:lnTo>
                <a:lnTo>
                  <a:pt x="0" y="261628"/>
                </a:lnTo>
                <a:lnTo>
                  <a:pt x="14486" y="297757"/>
                </a:lnTo>
                <a:lnTo>
                  <a:pt x="52315" y="313943"/>
                </a:lnTo>
                <a:lnTo>
                  <a:pt x="1689091" y="313943"/>
                </a:lnTo>
                <a:lnTo>
                  <a:pt x="3482004" y="566806"/>
                </a:lnTo>
                <a:lnTo>
                  <a:pt x="2412991" y="313943"/>
                </a:lnTo>
                <a:lnTo>
                  <a:pt x="2855184" y="312583"/>
                </a:lnTo>
                <a:lnTo>
                  <a:pt x="2868279" y="307593"/>
                </a:lnTo>
                <a:lnTo>
                  <a:pt x="2879413" y="299457"/>
                </a:lnTo>
                <a:lnTo>
                  <a:pt x="2888042" y="288720"/>
                </a:lnTo>
                <a:lnTo>
                  <a:pt x="2893619" y="275929"/>
                </a:lnTo>
                <a:lnTo>
                  <a:pt x="2895599" y="261628"/>
                </a:lnTo>
                <a:lnTo>
                  <a:pt x="2895599" y="183142"/>
                </a:lnTo>
                <a:lnTo>
                  <a:pt x="2894239" y="40415"/>
                </a:lnTo>
                <a:lnTo>
                  <a:pt x="2870376" y="7557"/>
                </a:lnTo>
                <a:lnTo>
                  <a:pt x="2857584" y="1980"/>
                </a:lnTo>
                <a:lnTo>
                  <a:pt x="2843284" y="0"/>
                </a:lnTo>
                <a:close/>
              </a:path>
            </a:pathLst>
          </a:custGeom>
          <a:solidFill>
            <a:srgbClr val="FFFF00"/>
          </a:solidFill>
        </p:spPr>
        <p:txBody>
          <a:bodyPr wrap="square" lIns="0" tIns="0" rIns="0" bIns="0" rtlCol="0"/>
          <a:lstStyle/>
          <a:p>
            <a:endParaRPr/>
          </a:p>
        </p:txBody>
      </p:sp>
      <p:sp>
        <p:nvSpPr>
          <p:cNvPr id="80" name="object 6">
            <a:extLst>
              <a:ext uri="{FF2B5EF4-FFF2-40B4-BE49-F238E27FC236}">
                <a16:creationId xmlns:a16="http://schemas.microsoft.com/office/drawing/2014/main" xmlns="" id="{0284FB57-C78C-4925-8D92-9592154CA232}"/>
              </a:ext>
            </a:extLst>
          </p:cNvPr>
          <p:cNvSpPr/>
          <p:nvPr/>
        </p:nvSpPr>
        <p:spPr>
          <a:xfrm>
            <a:off x="1066800" y="1066800"/>
            <a:ext cx="3482340" cy="567055"/>
          </a:xfrm>
          <a:custGeom>
            <a:avLst/>
            <a:gdLst/>
            <a:ahLst/>
            <a:cxnLst/>
            <a:rect l="l" t="t" r="r" b="b"/>
            <a:pathLst>
              <a:path w="3482340" h="567055">
                <a:moveTo>
                  <a:pt x="0" y="52315"/>
                </a:moveTo>
                <a:lnTo>
                  <a:pt x="16186" y="14486"/>
                </a:lnTo>
                <a:lnTo>
                  <a:pt x="1689091" y="0"/>
                </a:lnTo>
                <a:lnTo>
                  <a:pt x="2412991" y="0"/>
                </a:lnTo>
                <a:lnTo>
                  <a:pt x="2843284" y="0"/>
                </a:lnTo>
                <a:lnTo>
                  <a:pt x="2881113" y="16186"/>
                </a:lnTo>
                <a:lnTo>
                  <a:pt x="2895599" y="183142"/>
                </a:lnTo>
                <a:lnTo>
                  <a:pt x="2895599" y="261628"/>
                </a:lnTo>
                <a:lnTo>
                  <a:pt x="2879413" y="299457"/>
                </a:lnTo>
                <a:lnTo>
                  <a:pt x="2412991" y="313943"/>
                </a:lnTo>
                <a:lnTo>
                  <a:pt x="3482004" y="566806"/>
                </a:lnTo>
                <a:lnTo>
                  <a:pt x="1689091" y="313943"/>
                </a:lnTo>
                <a:lnTo>
                  <a:pt x="52315" y="313943"/>
                </a:lnTo>
                <a:lnTo>
                  <a:pt x="38014" y="311963"/>
                </a:lnTo>
                <a:lnTo>
                  <a:pt x="6350" y="286623"/>
                </a:lnTo>
                <a:lnTo>
                  <a:pt x="0" y="261628"/>
                </a:lnTo>
                <a:lnTo>
                  <a:pt x="0" y="183142"/>
                </a:lnTo>
                <a:lnTo>
                  <a:pt x="0" y="52315"/>
                </a:lnTo>
                <a:close/>
              </a:path>
            </a:pathLst>
          </a:custGeom>
          <a:ln w="12191">
            <a:solidFill>
              <a:srgbClr val="073A48"/>
            </a:solidFill>
          </a:ln>
        </p:spPr>
        <p:txBody>
          <a:bodyPr wrap="square" lIns="0" tIns="0" rIns="0" bIns="0" rtlCol="0"/>
          <a:lstStyle/>
          <a:p>
            <a:endParaRPr/>
          </a:p>
        </p:txBody>
      </p:sp>
      <p:sp>
        <p:nvSpPr>
          <p:cNvPr id="81" name="object 7">
            <a:extLst>
              <a:ext uri="{FF2B5EF4-FFF2-40B4-BE49-F238E27FC236}">
                <a16:creationId xmlns:a16="http://schemas.microsoft.com/office/drawing/2014/main" xmlns="" id="{2DACF43A-9BCD-4226-8867-A5577EF59737}"/>
              </a:ext>
            </a:extLst>
          </p:cNvPr>
          <p:cNvSpPr/>
          <p:nvPr/>
        </p:nvSpPr>
        <p:spPr>
          <a:xfrm>
            <a:off x="762000" y="4419600"/>
            <a:ext cx="1143000" cy="735965"/>
          </a:xfrm>
          <a:custGeom>
            <a:avLst/>
            <a:gdLst/>
            <a:ahLst/>
            <a:cxnLst/>
            <a:rect l="l" t="t" r="r" b="b"/>
            <a:pathLst>
              <a:path w="1143000" h="735965">
                <a:moveTo>
                  <a:pt x="283177" y="0"/>
                </a:moveTo>
                <a:lnTo>
                  <a:pt x="190499" y="328946"/>
                </a:lnTo>
                <a:lnTo>
                  <a:pt x="59728" y="329423"/>
                </a:lnTo>
                <a:lnTo>
                  <a:pt x="45825" y="332590"/>
                </a:lnTo>
                <a:lnTo>
                  <a:pt x="12914" y="356941"/>
                </a:lnTo>
                <a:lnTo>
                  <a:pt x="0" y="396764"/>
                </a:lnTo>
                <a:lnTo>
                  <a:pt x="0" y="498491"/>
                </a:lnTo>
                <a:lnTo>
                  <a:pt x="477" y="676125"/>
                </a:lnTo>
                <a:lnTo>
                  <a:pt x="17727" y="713758"/>
                </a:lnTo>
                <a:lnTo>
                  <a:pt x="53364" y="734311"/>
                </a:lnTo>
                <a:lnTo>
                  <a:pt x="67817" y="735854"/>
                </a:lnTo>
                <a:lnTo>
                  <a:pt x="476249" y="735854"/>
                </a:lnTo>
                <a:lnTo>
                  <a:pt x="1083271" y="735376"/>
                </a:lnTo>
                <a:lnTo>
                  <a:pt x="1120905" y="718126"/>
                </a:lnTo>
                <a:lnTo>
                  <a:pt x="1141457" y="682488"/>
                </a:lnTo>
                <a:lnTo>
                  <a:pt x="1142999" y="668036"/>
                </a:lnTo>
                <a:lnTo>
                  <a:pt x="1142999" y="396764"/>
                </a:lnTo>
                <a:lnTo>
                  <a:pt x="1125272" y="351041"/>
                </a:lnTo>
                <a:lnTo>
                  <a:pt x="1089635" y="330489"/>
                </a:lnTo>
                <a:lnTo>
                  <a:pt x="1075181" y="328946"/>
                </a:lnTo>
                <a:lnTo>
                  <a:pt x="476249" y="328946"/>
                </a:lnTo>
                <a:lnTo>
                  <a:pt x="283177" y="0"/>
                </a:lnTo>
                <a:close/>
              </a:path>
            </a:pathLst>
          </a:custGeom>
          <a:solidFill>
            <a:srgbClr val="FFFF00"/>
          </a:solidFill>
        </p:spPr>
        <p:txBody>
          <a:bodyPr wrap="square" lIns="0" tIns="0" rIns="0" bIns="0" rtlCol="0"/>
          <a:lstStyle/>
          <a:p>
            <a:endParaRPr/>
          </a:p>
        </p:txBody>
      </p:sp>
      <p:sp>
        <p:nvSpPr>
          <p:cNvPr id="82" name="object 8">
            <a:extLst>
              <a:ext uri="{FF2B5EF4-FFF2-40B4-BE49-F238E27FC236}">
                <a16:creationId xmlns:a16="http://schemas.microsoft.com/office/drawing/2014/main" xmlns="" id="{1DE3B3CF-902B-4BEB-8F2C-CB2E8AC459A6}"/>
              </a:ext>
            </a:extLst>
          </p:cNvPr>
          <p:cNvSpPr/>
          <p:nvPr/>
        </p:nvSpPr>
        <p:spPr>
          <a:xfrm>
            <a:off x="762000" y="4419600"/>
            <a:ext cx="1143000" cy="735965"/>
          </a:xfrm>
          <a:custGeom>
            <a:avLst/>
            <a:gdLst/>
            <a:ahLst/>
            <a:cxnLst/>
            <a:rect l="l" t="t" r="r" b="b"/>
            <a:pathLst>
              <a:path w="1143000" h="735965">
                <a:moveTo>
                  <a:pt x="0" y="396764"/>
                </a:moveTo>
                <a:lnTo>
                  <a:pt x="12914" y="356941"/>
                </a:lnTo>
                <a:lnTo>
                  <a:pt x="45825" y="332590"/>
                </a:lnTo>
                <a:lnTo>
                  <a:pt x="190499" y="328946"/>
                </a:lnTo>
                <a:lnTo>
                  <a:pt x="283177" y="0"/>
                </a:lnTo>
                <a:lnTo>
                  <a:pt x="476249" y="328946"/>
                </a:lnTo>
                <a:lnTo>
                  <a:pt x="1075181" y="328946"/>
                </a:lnTo>
                <a:lnTo>
                  <a:pt x="1089635" y="330489"/>
                </a:lnTo>
                <a:lnTo>
                  <a:pt x="1125272" y="351041"/>
                </a:lnTo>
                <a:lnTo>
                  <a:pt x="1142522" y="388674"/>
                </a:lnTo>
                <a:lnTo>
                  <a:pt x="1142999" y="396764"/>
                </a:lnTo>
                <a:lnTo>
                  <a:pt x="1142999" y="498491"/>
                </a:lnTo>
                <a:lnTo>
                  <a:pt x="1142999" y="668036"/>
                </a:lnTo>
                <a:lnTo>
                  <a:pt x="1130085" y="707857"/>
                </a:lnTo>
                <a:lnTo>
                  <a:pt x="1097174" y="732209"/>
                </a:lnTo>
                <a:lnTo>
                  <a:pt x="476249" y="735854"/>
                </a:lnTo>
                <a:lnTo>
                  <a:pt x="190499" y="735854"/>
                </a:lnTo>
                <a:lnTo>
                  <a:pt x="67817" y="735854"/>
                </a:lnTo>
                <a:lnTo>
                  <a:pt x="27995" y="722939"/>
                </a:lnTo>
                <a:lnTo>
                  <a:pt x="3644" y="690027"/>
                </a:lnTo>
                <a:lnTo>
                  <a:pt x="0" y="498491"/>
                </a:lnTo>
                <a:lnTo>
                  <a:pt x="0" y="396764"/>
                </a:lnTo>
                <a:close/>
              </a:path>
            </a:pathLst>
          </a:custGeom>
          <a:ln w="12191">
            <a:solidFill>
              <a:srgbClr val="073A48"/>
            </a:solidFill>
          </a:ln>
        </p:spPr>
        <p:txBody>
          <a:bodyPr wrap="square" lIns="0" tIns="0" rIns="0" bIns="0" rtlCol="0"/>
          <a:lstStyle/>
          <a:p>
            <a:endParaRPr/>
          </a:p>
        </p:txBody>
      </p:sp>
      <p:sp>
        <p:nvSpPr>
          <p:cNvPr id="83" name="object 9">
            <a:extLst>
              <a:ext uri="{FF2B5EF4-FFF2-40B4-BE49-F238E27FC236}">
                <a16:creationId xmlns:a16="http://schemas.microsoft.com/office/drawing/2014/main" xmlns="" id="{45A1E661-775E-4A9E-9414-F4C094A9CC08}"/>
              </a:ext>
            </a:extLst>
          </p:cNvPr>
          <p:cNvSpPr txBox="1"/>
          <p:nvPr/>
        </p:nvSpPr>
        <p:spPr>
          <a:xfrm>
            <a:off x="922195" y="4762481"/>
            <a:ext cx="820419" cy="215444"/>
          </a:xfrm>
          <a:prstGeom prst="rect">
            <a:avLst/>
          </a:prstGeom>
        </p:spPr>
        <p:txBody>
          <a:bodyPr vert="horz" wrap="square" lIns="0" tIns="0" rIns="0" bIns="0" rtlCol="0">
            <a:spAutoFit/>
          </a:bodyPr>
          <a:lstStyle/>
          <a:p>
            <a:pPr marL="12700">
              <a:lnSpc>
                <a:spcPct val="100000"/>
              </a:lnSpc>
            </a:pPr>
            <a:r>
              <a:rPr sz="1400" spc="-45" dirty="0">
                <a:latin typeface="Arial Narrow"/>
                <a:cs typeface="Arial Narrow"/>
              </a:rPr>
              <a:t>C</a:t>
            </a:r>
            <a:r>
              <a:rPr sz="1400" spc="50" dirty="0">
                <a:latin typeface="Arial Narrow"/>
                <a:cs typeface="Arial Narrow"/>
              </a:rPr>
              <a:t>r</a:t>
            </a:r>
            <a:r>
              <a:rPr sz="1400" spc="0" dirty="0">
                <a:latin typeface="Arial Narrow"/>
                <a:cs typeface="Arial Narrow"/>
              </a:rPr>
              <a:t>ea</a:t>
            </a:r>
            <a:r>
              <a:rPr sz="1400" spc="100" dirty="0">
                <a:latin typeface="Arial Narrow"/>
                <a:cs typeface="Arial Narrow"/>
              </a:rPr>
              <a:t>t</a:t>
            </a:r>
            <a:r>
              <a:rPr sz="1400" spc="-20" dirty="0">
                <a:latin typeface="Arial Narrow"/>
                <a:cs typeface="Arial Narrow"/>
              </a:rPr>
              <a:t>e</a:t>
            </a:r>
            <a:r>
              <a:rPr sz="1400" spc="75" dirty="0">
                <a:latin typeface="Arial Narrow"/>
                <a:cs typeface="Arial Narrow"/>
              </a:rPr>
              <a:t> n</a:t>
            </a:r>
            <a:r>
              <a:rPr sz="1400" spc="35" dirty="0">
                <a:latin typeface="Arial Narrow"/>
                <a:cs typeface="Arial Narrow"/>
              </a:rPr>
              <a:t>ew</a:t>
            </a:r>
            <a:endParaRPr sz="1400">
              <a:latin typeface="Arial Narrow"/>
              <a:cs typeface="Arial Narrow"/>
            </a:endParaRPr>
          </a:p>
        </p:txBody>
      </p:sp>
      <p:sp>
        <p:nvSpPr>
          <p:cNvPr id="92" name="object 18">
            <a:extLst>
              <a:ext uri="{FF2B5EF4-FFF2-40B4-BE49-F238E27FC236}">
                <a16:creationId xmlns:a16="http://schemas.microsoft.com/office/drawing/2014/main" xmlns="" id="{132DF747-0D9D-467A-BAB4-763E96FB777C}"/>
              </a:ext>
            </a:extLst>
          </p:cNvPr>
          <p:cNvSpPr/>
          <p:nvPr/>
        </p:nvSpPr>
        <p:spPr>
          <a:xfrm flipV="1">
            <a:off x="10439400" y="1422169"/>
            <a:ext cx="1295400" cy="1016231"/>
          </a:xfrm>
          <a:custGeom>
            <a:avLst/>
            <a:gdLst/>
            <a:ahLst/>
            <a:cxnLst/>
            <a:rect l="l" t="t" r="r" b="b"/>
            <a:pathLst>
              <a:path w="1295400" h="937894">
                <a:moveTo>
                  <a:pt x="1227612" y="0"/>
                </a:moveTo>
                <a:lnTo>
                  <a:pt x="755660" y="0"/>
                </a:lnTo>
                <a:lnTo>
                  <a:pt x="59752" y="477"/>
                </a:lnTo>
                <a:lnTo>
                  <a:pt x="22099" y="17723"/>
                </a:lnTo>
                <a:lnTo>
                  <a:pt x="1542" y="53344"/>
                </a:lnTo>
                <a:lnTo>
                  <a:pt x="0" y="67787"/>
                </a:lnTo>
                <a:lnTo>
                  <a:pt x="0" y="339059"/>
                </a:lnTo>
                <a:lnTo>
                  <a:pt x="17746" y="384826"/>
                </a:lnTo>
                <a:lnTo>
                  <a:pt x="53390" y="405366"/>
                </a:lnTo>
                <a:lnTo>
                  <a:pt x="67848" y="406907"/>
                </a:lnTo>
                <a:lnTo>
                  <a:pt x="755660" y="406907"/>
                </a:lnTo>
                <a:lnTo>
                  <a:pt x="688177" y="937497"/>
                </a:lnTo>
                <a:lnTo>
                  <a:pt x="1079479" y="406907"/>
                </a:lnTo>
                <a:lnTo>
                  <a:pt x="1235696" y="406430"/>
                </a:lnTo>
                <a:lnTo>
                  <a:pt x="1249589" y="403263"/>
                </a:lnTo>
                <a:lnTo>
                  <a:pt x="1282487" y="378906"/>
                </a:lnTo>
                <a:lnTo>
                  <a:pt x="1295399" y="339059"/>
                </a:lnTo>
                <a:lnTo>
                  <a:pt x="1295399" y="237378"/>
                </a:lnTo>
                <a:lnTo>
                  <a:pt x="1294928" y="59749"/>
                </a:lnTo>
                <a:lnTo>
                  <a:pt x="1277692" y="22108"/>
                </a:lnTo>
                <a:lnTo>
                  <a:pt x="1242061" y="1544"/>
                </a:lnTo>
                <a:lnTo>
                  <a:pt x="1227612" y="0"/>
                </a:lnTo>
                <a:close/>
              </a:path>
            </a:pathLst>
          </a:custGeom>
          <a:solidFill>
            <a:srgbClr val="FFFF00"/>
          </a:solidFill>
        </p:spPr>
        <p:txBody>
          <a:bodyPr wrap="square" lIns="0" tIns="0" rIns="0" bIns="0" rtlCol="0"/>
          <a:lstStyle/>
          <a:p>
            <a:endParaRPr/>
          </a:p>
        </p:txBody>
      </p:sp>
      <p:sp>
        <p:nvSpPr>
          <p:cNvPr id="93" name="object 19">
            <a:extLst>
              <a:ext uri="{FF2B5EF4-FFF2-40B4-BE49-F238E27FC236}">
                <a16:creationId xmlns:a16="http://schemas.microsoft.com/office/drawing/2014/main" xmlns="" id="{2C6565CE-C419-44E2-A975-CB403CFD7E39}"/>
              </a:ext>
            </a:extLst>
          </p:cNvPr>
          <p:cNvSpPr/>
          <p:nvPr/>
        </p:nvSpPr>
        <p:spPr>
          <a:xfrm flipV="1">
            <a:off x="10439400" y="1438134"/>
            <a:ext cx="1295400" cy="1000266"/>
          </a:xfrm>
          <a:custGeom>
            <a:avLst/>
            <a:gdLst/>
            <a:ahLst/>
            <a:cxnLst/>
            <a:rect l="l" t="t" r="r" b="b"/>
            <a:pathLst>
              <a:path w="1295400" h="937894">
                <a:moveTo>
                  <a:pt x="0" y="67787"/>
                </a:moveTo>
                <a:lnTo>
                  <a:pt x="12916" y="27988"/>
                </a:lnTo>
                <a:lnTo>
                  <a:pt x="45841" y="3643"/>
                </a:lnTo>
                <a:lnTo>
                  <a:pt x="755660" y="0"/>
                </a:lnTo>
                <a:lnTo>
                  <a:pt x="1079479" y="0"/>
                </a:lnTo>
                <a:lnTo>
                  <a:pt x="1227612" y="0"/>
                </a:lnTo>
                <a:lnTo>
                  <a:pt x="1267426" y="12923"/>
                </a:lnTo>
                <a:lnTo>
                  <a:pt x="1291768" y="45846"/>
                </a:lnTo>
                <a:lnTo>
                  <a:pt x="1295399" y="237378"/>
                </a:lnTo>
                <a:lnTo>
                  <a:pt x="1295399" y="339059"/>
                </a:lnTo>
                <a:lnTo>
                  <a:pt x="1282487" y="378906"/>
                </a:lnTo>
                <a:lnTo>
                  <a:pt x="1249589" y="403263"/>
                </a:lnTo>
                <a:lnTo>
                  <a:pt x="1079479" y="406907"/>
                </a:lnTo>
                <a:lnTo>
                  <a:pt x="688177" y="937497"/>
                </a:lnTo>
                <a:lnTo>
                  <a:pt x="755660" y="406907"/>
                </a:lnTo>
                <a:lnTo>
                  <a:pt x="67848" y="406907"/>
                </a:lnTo>
                <a:lnTo>
                  <a:pt x="53390" y="405366"/>
                </a:lnTo>
                <a:lnTo>
                  <a:pt x="17746" y="384826"/>
                </a:lnTo>
                <a:lnTo>
                  <a:pt x="482" y="347201"/>
                </a:lnTo>
                <a:lnTo>
                  <a:pt x="0" y="339059"/>
                </a:lnTo>
                <a:lnTo>
                  <a:pt x="0" y="237378"/>
                </a:lnTo>
                <a:lnTo>
                  <a:pt x="0" y="67787"/>
                </a:lnTo>
                <a:close/>
              </a:path>
            </a:pathLst>
          </a:custGeom>
          <a:ln w="12191">
            <a:solidFill>
              <a:srgbClr val="073A48"/>
            </a:solidFill>
          </a:ln>
        </p:spPr>
        <p:txBody>
          <a:bodyPr wrap="square" lIns="0" tIns="0" rIns="0" bIns="0" rtlCol="0"/>
          <a:lstStyle/>
          <a:p>
            <a:endParaRPr/>
          </a:p>
        </p:txBody>
      </p:sp>
      <p:sp>
        <p:nvSpPr>
          <p:cNvPr id="94" name="object 20">
            <a:extLst>
              <a:ext uri="{FF2B5EF4-FFF2-40B4-BE49-F238E27FC236}">
                <a16:creationId xmlns:a16="http://schemas.microsoft.com/office/drawing/2014/main" xmlns="" id="{C313180C-F53D-43C0-8616-B6D041366125}"/>
              </a:ext>
            </a:extLst>
          </p:cNvPr>
          <p:cNvSpPr/>
          <p:nvPr/>
        </p:nvSpPr>
        <p:spPr>
          <a:xfrm>
            <a:off x="7467600" y="328295"/>
            <a:ext cx="1957705" cy="1043305"/>
          </a:xfrm>
          <a:custGeom>
            <a:avLst/>
            <a:gdLst/>
            <a:ahLst/>
            <a:cxnLst/>
            <a:rect l="l" t="t" r="r" b="b"/>
            <a:pathLst>
              <a:path w="1957704" h="1043305">
                <a:moveTo>
                  <a:pt x="1879762" y="0"/>
                </a:moveTo>
                <a:lnTo>
                  <a:pt x="529986" y="0"/>
                </a:lnTo>
                <a:lnTo>
                  <a:pt x="312642" y="586"/>
                </a:lnTo>
                <a:lnTo>
                  <a:pt x="274213" y="16611"/>
                </a:lnTo>
                <a:lnTo>
                  <a:pt x="249757" y="49601"/>
                </a:lnTo>
                <a:lnTo>
                  <a:pt x="244510" y="77723"/>
                </a:lnTo>
                <a:lnTo>
                  <a:pt x="244510" y="272003"/>
                </a:lnTo>
                <a:lnTo>
                  <a:pt x="245097" y="398212"/>
                </a:lnTo>
                <a:lnTo>
                  <a:pt x="261122" y="436641"/>
                </a:lnTo>
                <a:lnTo>
                  <a:pt x="294111" y="461097"/>
                </a:lnTo>
                <a:lnTo>
                  <a:pt x="322234" y="466343"/>
                </a:lnTo>
                <a:lnTo>
                  <a:pt x="529986" y="466343"/>
                </a:lnTo>
                <a:lnTo>
                  <a:pt x="0" y="1043202"/>
                </a:lnTo>
                <a:lnTo>
                  <a:pt x="958230" y="466343"/>
                </a:lnTo>
                <a:lnTo>
                  <a:pt x="1889354" y="465757"/>
                </a:lnTo>
                <a:lnTo>
                  <a:pt x="1903305" y="462712"/>
                </a:lnTo>
                <a:lnTo>
                  <a:pt x="1937817" y="440291"/>
                </a:lnTo>
                <a:lnTo>
                  <a:pt x="1956133" y="403129"/>
                </a:lnTo>
                <a:lnTo>
                  <a:pt x="1957486" y="388619"/>
                </a:lnTo>
                <a:lnTo>
                  <a:pt x="1957486" y="272003"/>
                </a:lnTo>
                <a:lnTo>
                  <a:pt x="1956900" y="68131"/>
                </a:lnTo>
                <a:lnTo>
                  <a:pt x="1940874" y="29702"/>
                </a:lnTo>
                <a:lnTo>
                  <a:pt x="1907885" y="5246"/>
                </a:lnTo>
                <a:lnTo>
                  <a:pt x="1894272" y="1352"/>
                </a:lnTo>
                <a:lnTo>
                  <a:pt x="1879762" y="0"/>
                </a:lnTo>
                <a:close/>
              </a:path>
            </a:pathLst>
          </a:custGeom>
          <a:solidFill>
            <a:srgbClr val="FFFF00"/>
          </a:solidFill>
        </p:spPr>
        <p:txBody>
          <a:bodyPr wrap="square" lIns="0" tIns="0" rIns="0" bIns="0" rtlCol="0"/>
          <a:lstStyle/>
          <a:p>
            <a:endParaRPr dirty="0"/>
          </a:p>
        </p:txBody>
      </p:sp>
      <p:sp>
        <p:nvSpPr>
          <p:cNvPr id="95" name="object 21">
            <a:extLst>
              <a:ext uri="{FF2B5EF4-FFF2-40B4-BE49-F238E27FC236}">
                <a16:creationId xmlns:a16="http://schemas.microsoft.com/office/drawing/2014/main" xmlns="" id="{54CF87E8-5DF3-413E-9AEB-D9C4AC62AE28}"/>
              </a:ext>
            </a:extLst>
          </p:cNvPr>
          <p:cNvSpPr/>
          <p:nvPr/>
        </p:nvSpPr>
        <p:spPr>
          <a:xfrm>
            <a:off x="7467600" y="328295"/>
            <a:ext cx="1957705" cy="1043305"/>
          </a:xfrm>
          <a:custGeom>
            <a:avLst/>
            <a:gdLst/>
            <a:ahLst/>
            <a:cxnLst/>
            <a:rect l="l" t="t" r="r" b="b"/>
            <a:pathLst>
              <a:path w="1957704" h="1043305">
                <a:moveTo>
                  <a:pt x="244510" y="77723"/>
                </a:moveTo>
                <a:lnTo>
                  <a:pt x="255944" y="37131"/>
                </a:lnTo>
                <a:lnTo>
                  <a:pt x="285799" y="9055"/>
                </a:lnTo>
                <a:lnTo>
                  <a:pt x="529986" y="0"/>
                </a:lnTo>
                <a:lnTo>
                  <a:pt x="958230" y="0"/>
                </a:lnTo>
                <a:lnTo>
                  <a:pt x="1879762" y="0"/>
                </a:lnTo>
                <a:lnTo>
                  <a:pt x="1920354" y="11434"/>
                </a:lnTo>
                <a:lnTo>
                  <a:pt x="1948430" y="41289"/>
                </a:lnTo>
                <a:lnTo>
                  <a:pt x="1957486" y="272003"/>
                </a:lnTo>
                <a:lnTo>
                  <a:pt x="1957486" y="388619"/>
                </a:lnTo>
                <a:lnTo>
                  <a:pt x="1946052" y="429212"/>
                </a:lnTo>
                <a:lnTo>
                  <a:pt x="1916197" y="457288"/>
                </a:lnTo>
                <a:lnTo>
                  <a:pt x="958230" y="466343"/>
                </a:lnTo>
                <a:lnTo>
                  <a:pt x="0" y="1043202"/>
                </a:lnTo>
                <a:lnTo>
                  <a:pt x="529986" y="466343"/>
                </a:lnTo>
                <a:lnTo>
                  <a:pt x="322234" y="466343"/>
                </a:lnTo>
                <a:lnTo>
                  <a:pt x="307724" y="464991"/>
                </a:lnTo>
                <a:lnTo>
                  <a:pt x="270563" y="446675"/>
                </a:lnTo>
                <a:lnTo>
                  <a:pt x="248142" y="412162"/>
                </a:lnTo>
                <a:lnTo>
                  <a:pt x="244510" y="272003"/>
                </a:lnTo>
                <a:lnTo>
                  <a:pt x="244510" y="77723"/>
                </a:lnTo>
                <a:close/>
              </a:path>
            </a:pathLst>
          </a:custGeom>
          <a:ln w="12191">
            <a:solidFill>
              <a:srgbClr val="073A48"/>
            </a:solidFill>
          </a:ln>
        </p:spPr>
        <p:txBody>
          <a:bodyPr wrap="square" lIns="0" tIns="0" rIns="0" bIns="0" rtlCol="0"/>
          <a:lstStyle/>
          <a:p>
            <a:endParaRPr/>
          </a:p>
        </p:txBody>
      </p:sp>
      <p:sp>
        <p:nvSpPr>
          <p:cNvPr id="99" name="object 25">
            <a:extLst>
              <a:ext uri="{FF2B5EF4-FFF2-40B4-BE49-F238E27FC236}">
                <a16:creationId xmlns:a16="http://schemas.microsoft.com/office/drawing/2014/main" xmlns="" id="{99B0EC28-9B78-48A4-B04B-130DBB026F0D}"/>
              </a:ext>
            </a:extLst>
          </p:cNvPr>
          <p:cNvSpPr txBox="1"/>
          <p:nvPr/>
        </p:nvSpPr>
        <p:spPr>
          <a:xfrm>
            <a:off x="1295400" y="4114800"/>
            <a:ext cx="3118776" cy="276999"/>
          </a:xfrm>
          <a:prstGeom prst="rect">
            <a:avLst/>
          </a:prstGeom>
          <a:ln w="57911">
            <a:solidFill>
              <a:srgbClr val="0D5265"/>
            </a:solidFill>
          </a:ln>
        </p:spPr>
        <p:txBody>
          <a:bodyPr vert="horz" wrap="square" lIns="0" tIns="0" rIns="0" bIns="0" rtlCol="0">
            <a:spAutoFit/>
          </a:bodyPr>
          <a:lstStyle/>
          <a:p>
            <a:pPr marL="153035">
              <a:lnSpc>
                <a:spcPct val="100000"/>
              </a:lnSpc>
            </a:pPr>
            <a:r>
              <a:rPr sz="1800" spc="130" dirty="0">
                <a:latin typeface="Arial Narrow"/>
                <a:cs typeface="Arial Narrow"/>
              </a:rPr>
              <a:t>H</a:t>
            </a:r>
            <a:r>
              <a:rPr sz="1800" spc="65" dirty="0">
                <a:latin typeface="Arial Narrow"/>
                <a:cs typeface="Arial Narrow"/>
              </a:rPr>
              <a:t>e</a:t>
            </a:r>
            <a:r>
              <a:rPr sz="1800" spc="25" dirty="0">
                <a:latin typeface="Arial Narrow"/>
                <a:cs typeface="Arial Narrow"/>
              </a:rPr>
              <a:t>r</a:t>
            </a:r>
            <a:r>
              <a:rPr sz="1800" spc="-25" dirty="0">
                <a:latin typeface="Arial Narrow"/>
                <a:cs typeface="Arial Narrow"/>
              </a:rPr>
              <a:t>e</a:t>
            </a:r>
            <a:r>
              <a:rPr sz="1800" spc="85" dirty="0">
                <a:latin typeface="Arial Narrow"/>
                <a:cs typeface="Arial Narrow"/>
              </a:rPr>
              <a:t> </a:t>
            </a:r>
            <a:r>
              <a:rPr sz="1800" spc="70" dirty="0">
                <a:latin typeface="Arial Narrow"/>
                <a:cs typeface="Arial Narrow"/>
              </a:rPr>
              <a:t>y</a:t>
            </a:r>
            <a:r>
              <a:rPr sz="1800" spc="80" dirty="0">
                <a:latin typeface="Arial Narrow"/>
                <a:cs typeface="Arial Narrow"/>
              </a:rPr>
              <a:t>o</a:t>
            </a:r>
            <a:r>
              <a:rPr sz="1800" spc="30" dirty="0">
                <a:latin typeface="Arial Narrow"/>
                <a:cs typeface="Arial Narrow"/>
              </a:rPr>
              <a:t>u</a:t>
            </a:r>
            <a:r>
              <a:rPr sz="1800" spc="90" dirty="0">
                <a:latin typeface="Arial Narrow"/>
                <a:cs typeface="Arial Narrow"/>
              </a:rPr>
              <a:t> </a:t>
            </a:r>
            <a:r>
              <a:rPr sz="1800" spc="60" dirty="0">
                <a:latin typeface="Arial Narrow"/>
                <a:cs typeface="Arial Narrow"/>
              </a:rPr>
              <a:t>wi</a:t>
            </a:r>
            <a:r>
              <a:rPr sz="1800" spc="65" dirty="0">
                <a:latin typeface="Arial Narrow"/>
                <a:cs typeface="Arial Narrow"/>
              </a:rPr>
              <a:t>l</a:t>
            </a:r>
            <a:r>
              <a:rPr sz="1800" spc="15" dirty="0">
                <a:latin typeface="Arial Narrow"/>
                <a:cs typeface="Arial Narrow"/>
              </a:rPr>
              <a:t>l</a:t>
            </a:r>
            <a:r>
              <a:rPr sz="1800" spc="95" dirty="0">
                <a:latin typeface="Arial Narrow"/>
                <a:cs typeface="Arial Narrow"/>
              </a:rPr>
              <a:t> </a:t>
            </a:r>
            <a:r>
              <a:rPr sz="1800" spc="-15" dirty="0">
                <a:latin typeface="Arial Narrow"/>
                <a:cs typeface="Arial Narrow"/>
              </a:rPr>
              <a:t>s</a:t>
            </a:r>
            <a:r>
              <a:rPr sz="1800" spc="25" dirty="0">
                <a:latin typeface="Arial Narrow"/>
                <a:cs typeface="Arial Narrow"/>
              </a:rPr>
              <a:t>e</a:t>
            </a:r>
            <a:r>
              <a:rPr sz="1800" spc="-25" dirty="0">
                <a:latin typeface="Arial Narrow"/>
                <a:cs typeface="Arial Narrow"/>
              </a:rPr>
              <a:t>e</a:t>
            </a:r>
            <a:r>
              <a:rPr sz="1800" spc="95" dirty="0">
                <a:latin typeface="Arial Narrow"/>
                <a:cs typeface="Arial Narrow"/>
              </a:rPr>
              <a:t> </a:t>
            </a:r>
            <a:r>
              <a:rPr sz="1800" dirty="0">
                <a:latin typeface="Arial Narrow"/>
                <a:cs typeface="Arial Narrow"/>
              </a:rPr>
              <a:t>a</a:t>
            </a:r>
            <a:r>
              <a:rPr sz="1800" spc="65" dirty="0">
                <a:latin typeface="Arial Narrow"/>
                <a:cs typeface="Arial Narrow"/>
              </a:rPr>
              <a:t>l</a:t>
            </a:r>
            <a:r>
              <a:rPr sz="1800" spc="15" dirty="0">
                <a:latin typeface="Arial Narrow"/>
                <a:cs typeface="Arial Narrow"/>
              </a:rPr>
              <a:t>l</a:t>
            </a:r>
            <a:r>
              <a:rPr sz="1800" spc="105" dirty="0">
                <a:latin typeface="Arial Narrow"/>
                <a:cs typeface="Arial Narrow"/>
              </a:rPr>
              <a:t> </a:t>
            </a:r>
            <a:r>
              <a:rPr sz="1800" spc="60" dirty="0">
                <a:latin typeface="Arial Narrow"/>
                <a:cs typeface="Arial Narrow"/>
              </a:rPr>
              <a:t>r</a:t>
            </a:r>
            <a:r>
              <a:rPr sz="1800" spc="55" dirty="0">
                <a:latin typeface="Arial Narrow"/>
                <a:cs typeface="Arial Narrow"/>
              </a:rPr>
              <a:t>e</a:t>
            </a:r>
            <a:r>
              <a:rPr sz="1800" spc="50" dirty="0">
                <a:latin typeface="Arial Narrow"/>
                <a:cs typeface="Arial Narrow"/>
              </a:rPr>
              <a:t>m</a:t>
            </a:r>
            <a:r>
              <a:rPr sz="1800" dirty="0">
                <a:latin typeface="Arial Narrow"/>
                <a:cs typeface="Arial Narrow"/>
              </a:rPr>
              <a:t>a</a:t>
            </a:r>
            <a:r>
              <a:rPr sz="1800" spc="85" dirty="0">
                <a:latin typeface="Arial Narrow"/>
                <a:cs typeface="Arial Narrow"/>
              </a:rPr>
              <a:t>r</a:t>
            </a:r>
            <a:r>
              <a:rPr sz="1800" spc="20" dirty="0">
                <a:latin typeface="Arial Narrow"/>
                <a:cs typeface="Arial Narrow"/>
              </a:rPr>
              <a:t>k</a:t>
            </a:r>
            <a:endParaRPr sz="1800" dirty="0">
              <a:latin typeface="Arial Narrow"/>
              <a:cs typeface="Arial Narrow"/>
            </a:endParaRPr>
          </a:p>
        </p:txBody>
      </p:sp>
      <p:sp>
        <p:nvSpPr>
          <p:cNvPr id="101" name="object 27">
            <a:extLst>
              <a:ext uri="{FF2B5EF4-FFF2-40B4-BE49-F238E27FC236}">
                <a16:creationId xmlns:a16="http://schemas.microsoft.com/office/drawing/2014/main" xmlns="" id="{16581CD2-48FF-4B81-8CD6-C92935BB0411}"/>
              </a:ext>
            </a:extLst>
          </p:cNvPr>
          <p:cNvSpPr txBox="1"/>
          <p:nvPr/>
        </p:nvSpPr>
        <p:spPr>
          <a:xfrm>
            <a:off x="10591800" y="1981200"/>
            <a:ext cx="956310" cy="430887"/>
          </a:xfrm>
          <a:prstGeom prst="rect">
            <a:avLst/>
          </a:prstGeom>
        </p:spPr>
        <p:txBody>
          <a:bodyPr vert="horz" wrap="square" lIns="0" tIns="0" rIns="0" bIns="0" rtlCol="0">
            <a:spAutoFit/>
          </a:bodyPr>
          <a:lstStyle/>
          <a:p>
            <a:pPr marL="276225" marR="5080" indent="-264160">
              <a:lnSpc>
                <a:spcPct val="100000"/>
              </a:lnSpc>
            </a:pPr>
            <a:r>
              <a:rPr sz="1400" spc="75" dirty="0">
                <a:latin typeface="Arial Narrow"/>
                <a:cs typeface="Arial Narrow"/>
              </a:rPr>
              <a:t>A</a:t>
            </a:r>
            <a:r>
              <a:rPr sz="1400" spc="90" dirty="0">
                <a:latin typeface="Arial Narrow"/>
                <a:cs typeface="Arial Narrow"/>
              </a:rPr>
              <a:t>d</a:t>
            </a:r>
            <a:r>
              <a:rPr sz="1400" spc="50" dirty="0">
                <a:latin typeface="Arial Narrow"/>
                <a:cs typeface="Arial Narrow"/>
              </a:rPr>
              <a:t>d</a:t>
            </a:r>
            <a:r>
              <a:rPr sz="1400" spc="45" dirty="0">
                <a:latin typeface="Arial Narrow"/>
                <a:cs typeface="Arial Narrow"/>
              </a:rPr>
              <a:t> </a:t>
            </a:r>
            <a:r>
              <a:rPr sz="1400" spc="40" dirty="0">
                <a:latin typeface="Arial Narrow"/>
                <a:cs typeface="Arial Narrow"/>
              </a:rPr>
              <a:t>e</a:t>
            </a:r>
            <a:r>
              <a:rPr sz="1400" spc="100" dirty="0">
                <a:latin typeface="Arial Narrow"/>
                <a:cs typeface="Arial Narrow"/>
              </a:rPr>
              <a:t>-</a:t>
            </a:r>
            <a:r>
              <a:rPr sz="1400" spc="114" dirty="0">
                <a:latin typeface="Arial Narrow"/>
                <a:cs typeface="Arial Narrow"/>
              </a:rPr>
              <a:t>t</a:t>
            </a:r>
            <a:r>
              <a:rPr sz="1400" dirty="0">
                <a:latin typeface="Arial Narrow"/>
                <a:cs typeface="Arial Narrow"/>
              </a:rPr>
              <a:t>a</a:t>
            </a:r>
            <a:r>
              <a:rPr sz="1400" spc="90" dirty="0">
                <a:latin typeface="Arial Narrow"/>
                <a:cs typeface="Arial Narrow"/>
              </a:rPr>
              <a:t>pp</a:t>
            </a:r>
            <a:r>
              <a:rPr sz="1400" spc="25" dirty="0">
                <a:latin typeface="Arial Narrow"/>
                <a:cs typeface="Arial Narrow"/>
              </a:rPr>
              <a:t>al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a:t>
            </a:r>
            <a:r>
              <a:rPr sz="1400" spc="70" dirty="0">
                <a:latin typeface="Arial Narrow"/>
                <a:cs typeface="Arial Narrow"/>
              </a:rPr>
              <a:t>f</a:t>
            </a:r>
            <a:r>
              <a:rPr sz="1400" spc="40" dirty="0">
                <a:latin typeface="Arial Narrow"/>
                <a:cs typeface="Arial Narrow"/>
              </a:rPr>
              <a:t>ile</a:t>
            </a:r>
            <a:endParaRPr sz="1400" dirty="0">
              <a:latin typeface="Arial Narrow"/>
              <a:cs typeface="Arial Narrow"/>
            </a:endParaRPr>
          </a:p>
        </p:txBody>
      </p:sp>
      <p:sp>
        <p:nvSpPr>
          <p:cNvPr id="102" name="object 28">
            <a:extLst>
              <a:ext uri="{FF2B5EF4-FFF2-40B4-BE49-F238E27FC236}">
                <a16:creationId xmlns:a16="http://schemas.microsoft.com/office/drawing/2014/main" xmlns="" id="{A376A07B-3061-44AA-BF0E-1F99AB89B129}"/>
              </a:ext>
            </a:extLst>
          </p:cNvPr>
          <p:cNvSpPr txBox="1"/>
          <p:nvPr/>
        </p:nvSpPr>
        <p:spPr>
          <a:xfrm>
            <a:off x="7848600" y="331113"/>
            <a:ext cx="1441450" cy="430887"/>
          </a:xfrm>
          <a:prstGeom prst="rect">
            <a:avLst/>
          </a:prstGeom>
        </p:spPr>
        <p:txBody>
          <a:bodyPr vert="horz" wrap="square" lIns="0" tIns="0" rIns="0" bIns="0" rtlCol="0">
            <a:spAutoFit/>
          </a:bodyPr>
          <a:lstStyle/>
          <a:p>
            <a:pPr marL="356870" marR="5080" indent="-344805">
              <a:lnSpc>
                <a:spcPct val="100000"/>
              </a:lnSpc>
            </a:pPr>
            <a:r>
              <a:rPr sz="1400" spc="35" dirty="0">
                <a:latin typeface="Arial Narrow"/>
                <a:cs typeface="Arial Narrow"/>
              </a:rPr>
              <a:t>T</a:t>
            </a:r>
            <a:r>
              <a:rPr sz="1400" spc="50" dirty="0">
                <a:latin typeface="Arial Narrow"/>
                <a:cs typeface="Arial Narrow"/>
              </a:rPr>
              <a:t>r</a:t>
            </a:r>
            <a:r>
              <a:rPr sz="1400" dirty="0">
                <a:latin typeface="Arial Narrow"/>
                <a:cs typeface="Arial Narrow"/>
              </a:rPr>
              <a:t>a</a:t>
            </a:r>
            <a:r>
              <a:rPr sz="1400" spc="75" dirty="0">
                <a:latin typeface="Arial Narrow"/>
                <a:cs typeface="Arial Narrow"/>
              </a:rPr>
              <a:t>n</a:t>
            </a:r>
            <a:r>
              <a:rPr sz="1400" spc="-5" dirty="0">
                <a:latin typeface="Arial Narrow"/>
                <a:cs typeface="Arial Narrow"/>
              </a:rPr>
              <a:t>s</a:t>
            </a:r>
            <a:r>
              <a:rPr sz="1400" spc="35" dirty="0">
                <a:latin typeface="Arial Narrow"/>
                <a:cs typeface="Arial Narrow"/>
              </a:rPr>
              <a:t>f</a:t>
            </a:r>
            <a:r>
              <a:rPr sz="1400" spc="45" dirty="0">
                <a:latin typeface="Arial Narrow"/>
                <a:cs typeface="Arial Narrow"/>
              </a:rPr>
              <a:t>e</a:t>
            </a:r>
            <a:r>
              <a:rPr sz="1400" spc="35" dirty="0">
                <a:latin typeface="Arial Narrow"/>
                <a:cs typeface="Arial Narrow"/>
              </a:rPr>
              <a:t>r</a:t>
            </a:r>
            <a:r>
              <a:rPr sz="1400" spc="70" dirty="0">
                <a:latin typeface="Arial Narrow"/>
                <a:cs typeface="Arial Narrow"/>
              </a:rPr>
              <a:t> </a:t>
            </a:r>
            <a:r>
              <a:rPr sz="1400" spc="40" dirty="0">
                <a:latin typeface="Arial Narrow"/>
                <a:cs typeface="Arial Narrow"/>
              </a:rPr>
              <a:t>e</a:t>
            </a:r>
            <a:r>
              <a:rPr sz="1400" spc="100" dirty="0">
                <a:latin typeface="Arial Narrow"/>
                <a:cs typeface="Arial Narrow"/>
              </a:rPr>
              <a:t>-</a:t>
            </a:r>
            <a:r>
              <a:rPr sz="1400" spc="114" dirty="0">
                <a:latin typeface="Arial Narrow"/>
                <a:cs typeface="Arial Narrow"/>
              </a:rPr>
              <a:t>t</a:t>
            </a:r>
            <a:r>
              <a:rPr sz="1400" dirty="0">
                <a:latin typeface="Arial Narrow"/>
                <a:cs typeface="Arial Narrow"/>
              </a:rPr>
              <a:t>a</a:t>
            </a:r>
            <a:r>
              <a:rPr sz="1400" spc="90" dirty="0">
                <a:latin typeface="Arial Narrow"/>
                <a:cs typeface="Arial Narrow"/>
              </a:rPr>
              <a:t>pp</a:t>
            </a:r>
            <a:r>
              <a:rPr sz="1400" spc="20" dirty="0">
                <a:latin typeface="Arial Narrow"/>
                <a:cs typeface="Arial Narrow"/>
              </a:rPr>
              <a:t>a</a:t>
            </a:r>
            <a:r>
              <a:rPr sz="1400" spc="-5" dirty="0">
                <a:latin typeface="Arial Narrow"/>
                <a:cs typeface="Arial Narrow"/>
              </a:rPr>
              <a:t>l</a:t>
            </a:r>
            <a:r>
              <a:rPr sz="1400" spc="55" dirty="0">
                <a:latin typeface="Arial Narrow"/>
                <a:cs typeface="Arial Narrow"/>
              </a:rPr>
              <a:t> </a:t>
            </a:r>
            <a:r>
              <a:rPr sz="1400" spc="70" dirty="0">
                <a:latin typeface="Arial Narrow"/>
                <a:cs typeface="Arial Narrow"/>
              </a:rPr>
              <a:t>to</a:t>
            </a:r>
            <a:r>
              <a:rPr sz="1400" spc="50" dirty="0">
                <a:latin typeface="Arial Narrow"/>
                <a:cs typeface="Arial Narrow"/>
              </a:rPr>
              <a:t> </a:t>
            </a:r>
            <a:r>
              <a:rPr sz="1400" spc="45" dirty="0">
                <a:latin typeface="Arial Narrow"/>
                <a:cs typeface="Arial Narrow"/>
              </a:rPr>
              <a:t>o</a:t>
            </a:r>
            <a:r>
              <a:rPr sz="1400" spc="70" dirty="0">
                <a:latin typeface="Arial Narrow"/>
                <a:cs typeface="Arial Narrow"/>
              </a:rPr>
              <a:t>t</a:t>
            </a:r>
            <a:r>
              <a:rPr sz="1400" spc="120" dirty="0">
                <a:latin typeface="Arial Narrow"/>
                <a:cs typeface="Arial Narrow"/>
              </a:rPr>
              <a:t>h</a:t>
            </a:r>
            <a:r>
              <a:rPr sz="1400" spc="15" dirty="0">
                <a:latin typeface="Arial Narrow"/>
                <a:cs typeface="Arial Narrow"/>
              </a:rPr>
              <a:t>e</a:t>
            </a:r>
            <a:r>
              <a:rPr sz="1400" spc="35" dirty="0">
                <a:latin typeface="Arial Narrow"/>
                <a:cs typeface="Arial Narrow"/>
              </a:rPr>
              <a:t>r</a:t>
            </a:r>
            <a:r>
              <a:rPr sz="1400" spc="70" dirty="0">
                <a:latin typeface="Arial Narrow"/>
                <a:cs typeface="Arial Narrow"/>
              </a:rPr>
              <a:t> </a:t>
            </a:r>
            <a:r>
              <a:rPr sz="1400" spc="60" dirty="0">
                <a:latin typeface="Arial Narrow"/>
                <a:cs typeface="Arial Narrow"/>
              </a:rPr>
              <a:t>u</a:t>
            </a:r>
            <a:r>
              <a:rPr sz="1400" spc="-5" dirty="0">
                <a:latin typeface="Arial Narrow"/>
                <a:cs typeface="Arial Narrow"/>
              </a:rPr>
              <a:t>s</a:t>
            </a:r>
            <a:r>
              <a:rPr sz="1400" spc="15" dirty="0">
                <a:latin typeface="Arial Narrow"/>
                <a:cs typeface="Arial Narrow"/>
              </a:rPr>
              <a:t>e</a:t>
            </a:r>
            <a:r>
              <a:rPr sz="1400" spc="35" dirty="0">
                <a:latin typeface="Arial Narrow"/>
                <a:cs typeface="Arial Narrow"/>
              </a:rPr>
              <a:t>r</a:t>
            </a:r>
            <a:endParaRPr sz="1400" dirty="0">
              <a:latin typeface="Arial Narrow"/>
              <a:cs typeface="Arial Narrow"/>
            </a:endParaRPr>
          </a:p>
        </p:txBody>
      </p:sp>
      <p:sp>
        <p:nvSpPr>
          <p:cNvPr id="103" name="object 29">
            <a:extLst>
              <a:ext uri="{FF2B5EF4-FFF2-40B4-BE49-F238E27FC236}">
                <a16:creationId xmlns:a16="http://schemas.microsoft.com/office/drawing/2014/main" xmlns="" id="{AC9FF48A-43BE-4EFA-9C01-7B7753831819}"/>
              </a:ext>
            </a:extLst>
          </p:cNvPr>
          <p:cNvSpPr/>
          <p:nvPr/>
        </p:nvSpPr>
        <p:spPr>
          <a:xfrm>
            <a:off x="9677400" y="167640"/>
            <a:ext cx="1747520" cy="956221"/>
          </a:xfrm>
          <a:custGeom>
            <a:avLst/>
            <a:gdLst/>
            <a:ahLst/>
            <a:cxnLst/>
            <a:rect l="l" t="t" r="r" b="b"/>
            <a:pathLst>
              <a:path w="1747520" h="1047750">
                <a:moveTo>
                  <a:pt x="1679569" y="0"/>
                </a:moveTo>
                <a:lnTo>
                  <a:pt x="667877" y="0"/>
                </a:lnTo>
                <a:lnTo>
                  <a:pt x="511709" y="477"/>
                </a:lnTo>
                <a:lnTo>
                  <a:pt x="474056" y="17723"/>
                </a:lnTo>
                <a:lnTo>
                  <a:pt x="453500" y="53344"/>
                </a:lnTo>
                <a:lnTo>
                  <a:pt x="451957" y="67787"/>
                </a:lnTo>
                <a:lnTo>
                  <a:pt x="451957" y="339059"/>
                </a:lnTo>
                <a:lnTo>
                  <a:pt x="469704" y="384826"/>
                </a:lnTo>
                <a:lnTo>
                  <a:pt x="505348" y="405366"/>
                </a:lnTo>
                <a:lnTo>
                  <a:pt x="519805" y="406907"/>
                </a:lnTo>
                <a:lnTo>
                  <a:pt x="667877" y="406907"/>
                </a:lnTo>
                <a:lnTo>
                  <a:pt x="0" y="1047676"/>
                </a:lnTo>
                <a:lnTo>
                  <a:pt x="991697" y="406907"/>
                </a:lnTo>
                <a:lnTo>
                  <a:pt x="1687653" y="406430"/>
                </a:lnTo>
                <a:lnTo>
                  <a:pt x="1701546" y="403263"/>
                </a:lnTo>
                <a:lnTo>
                  <a:pt x="1734444" y="378906"/>
                </a:lnTo>
                <a:lnTo>
                  <a:pt x="1747357" y="339059"/>
                </a:lnTo>
                <a:lnTo>
                  <a:pt x="1747357" y="237378"/>
                </a:lnTo>
                <a:lnTo>
                  <a:pt x="1746885" y="59749"/>
                </a:lnTo>
                <a:lnTo>
                  <a:pt x="1729650" y="22108"/>
                </a:lnTo>
                <a:lnTo>
                  <a:pt x="1694019" y="1544"/>
                </a:lnTo>
                <a:lnTo>
                  <a:pt x="1679569" y="0"/>
                </a:lnTo>
                <a:close/>
              </a:path>
            </a:pathLst>
          </a:custGeom>
          <a:solidFill>
            <a:srgbClr val="FFFF00"/>
          </a:solidFill>
        </p:spPr>
        <p:txBody>
          <a:bodyPr wrap="square" lIns="0" tIns="0" rIns="0" bIns="0" rtlCol="0"/>
          <a:lstStyle/>
          <a:p>
            <a:endParaRPr/>
          </a:p>
        </p:txBody>
      </p:sp>
      <p:sp>
        <p:nvSpPr>
          <p:cNvPr id="104" name="object 30">
            <a:extLst>
              <a:ext uri="{FF2B5EF4-FFF2-40B4-BE49-F238E27FC236}">
                <a16:creationId xmlns:a16="http://schemas.microsoft.com/office/drawing/2014/main" xmlns="" id="{D0AAC9CE-D28F-42E5-8A75-AA4686251954}"/>
              </a:ext>
            </a:extLst>
          </p:cNvPr>
          <p:cNvSpPr/>
          <p:nvPr/>
        </p:nvSpPr>
        <p:spPr>
          <a:xfrm>
            <a:off x="9714356" y="152400"/>
            <a:ext cx="1660942" cy="991795"/>
          </a:xfrm>
          <a:custGeom>
            <a:avLst/>
            <a:gdLst/>
            <a:ahLst/>
            <a:cxnLst/>
            <a:rect l="l" t="t" r="r" b="b"/>
            <a:pathLst>
              <a:path w="1747520" h="1047750">
                <a:moveTo>
                  <a:pt x="451957" y="67787"/>
                </a:moveTo>
                <a:lnTo>
                  <a:pt x="464873" y="27988"/>
                </a:lnTo>
                <a:lnTo>
                  <a:pt x="497798" y="3643"/>
                </a:lnTo>
                <a:lnTo>
                  <a:pt x="667877" y="0"/>
                </a:lnTo>
                <a:lnTo>
                  <a:pt x="991697" y="0"/>
                </a:lnTo>
                <a:lnTo>
                  <a:pt x="1679569" y="0"/>
                </a:lnTo>
                <a:lnTo>
                  <a:pt x="1719384" y="12923"/>
                </a:lnTo>
                <a:lnTo>
                  <a:pt x="1743725" y="45846"/>
                </a:lnTo>
                <a:lnTo>
                  <a:pt x="1747357" y="237378"/>
                </a:lnTo>
                <a:lnTo>
                  <a:pt x="1747357" y="339059"/>
                </a:lnTo>
                <a:lnTo>
                  <a:pt x="1734444" y="378906"/>
                </a:lnTo>
                <a:lnTo>
                  <a:pt x="1701546" y="403263"/>
                </a:lnTo>
                <a:lnTo>
                  <a:pt x="991697" y="406907"/>
                </a:lnTo>
                <a:lnTo>
                  <a:pt x="0" y="1047676"/>
                </a:lnTo>
                <a:lnTo>
                  <a:pt x="667877" y="406907"/>
                </a:lnTo>
                <a:lnTo>
                  <a:pt x="519805" y="406907"/>
                </a:lnTo>
                <a:lnTo>
                  <a:pt x="505348" y="405366"/>
                </a:lnTo>
                <a:lnTo>
                  <a:pt x="469704" y="384826"/>
                </a:lnTo>
                <a:lnTo>
                  <a:pt x="452440" y="347201"/>
                </a:lnTo>
                <a:lnTo>
                  <a:pt x="451957" y="339059"/>
                </a:lnTo>
                <a:lnTo>
                  <a:pt x="451957" y="237378"/>
                </a:lnTo>
                <a:lnTo>
                  <a:pt x="451957" y="67787"/>
                </a:lnTo>
                <a:close/>
              </a:path>
            </a:pathLst>
          </a:custGeom>
          <a:ln w="12191">
            <a:solidFill>
              <a:srgbClr val="073A48"/>
            </a:solidFill>
          </a:ln>
        </p:spPr>
        <p:txBody>
          <a:bodyPr wrap="square" lIns="0" tIns="0" rIns="0" bIns="0" rtlCol="0"/>
          <a:lstStyle/>
          <a:p>
            <a:endParaRPr/>
          </a:p>
        </p:txBody>
      </p:sp>
      <p:sp>
        <p:nvSpPr>
          <p:cNvPr id="105" name="object 31">
            <a:extLst>
              <a:ext uri="{FF2B5EF4-FFF2-40B4-BE49-F238E27FC236}">
                <a16:creationId xmlns:a16="http://schemas.microsoft.com/office/drawing/2014/main" xmlns="" id="{94C603CC-EB58-4208-867F-D4645781C3BE}"/>
              </a:ext>
            </a:extLst>
          </p:cNvPr>
          <p:cNvSpPr txBox="1"/>
          <p:nvPr/>
        </p:nvSpPr>
        <p:spPr>
          <a:xfrm>
            <a:off x="10262192" y="182319"/>
            <a:ext cx="922655" cy="215444"/>
          </a:xfrm>
          <a:prstGeom prst="rect">
            <a:avLst/>
          </a:prstGeom>
        </p:spPr>
        <p:txBody>
          <a:bodyPr vert="horz" wrap="square" lIns="0" tIns="0" rIns="0" bIns="0" rtlCol="0">
            <a:spAutoFit/>
          </a:bodyPr>
          <a:lstStyle/>
          <a:p>
            <a:pPr marL="242570" marR="5080" indent="-230504">
              <a:lnSpc>
                <a:spcPct val="100000"/>
              </a:lnSpc>
            </a:pPr>
            <a:r>
              <a:rPr lang="en-US" sz="1400" spc="90" dirty="0" err="1">
                <a:latin typeface="Arial Narrow"/>
                <a:cs typeface="Arial Narrow"/>
              </a:rPr>
              <a:t>Book</a:t>
            </a:r>
            <a:r>
              <a:rPr sz="1400" spc="90" dirty="0" err="1">
                <a:latin typeface="Arial Narrow"/>
                <a:cs typeface="Arial Narrow"/>
              </a:rPr>
              <a:t>M</a:t>
            </a:r>
            <a:r>
              <a:rPr sz="1400" dirty="0" err="1">
                <a:latin typeface="Arial Narrow"/>
                <a:cs typeface="Arial Narrow"/>
              </a:rPr>
              <a:t>a</a:t>
            </a:r>
            <a:r>
              <a:rPr sz="1400" spc="65" dirty="0" err="1">
                <a:latin typeface="Arial Narrow"/>
                <a:cs typeface="Arial Narrow"/>
              </a:rPr>
              <a:t>r</a:t>
            </a:r>
            <a:r>
              <a:rPr sz="1400" spc="15" dirty="0" err="1">
                <a:latin typeface="Arial Narrow"/>
                <a:cs typeface="Arial Narrow"/>
              </a:rPr>
              <a:t>k</a:t>
            </a:r>
            <a:endParaRPr sz="1400" dirty="0">
              <a:latin typeface="Arial Narrow"/>
              <a:cs typeface="Arial Narrow"/>
            </a:endParaRPr>
          </a:p>
        </p:txBody>
      </p:sp>
      <p:sp>
        <p:nvSpPr>
          <p:cNvPr id="106" name="object 32">
            <a:extLst>
              <a:ext uri="{FF2B5EF4-FFF2-40B4-BE49-F238E27FC236}">
                <a16:creationId xmlns:a16="http://schemas.microsoft.com/office/drawing/2014/main" xmlns="" id="{08382C2F-68E5-41AE-B271-A7B1A7B87D34}"/>
              </a:ext>
            </a:extLst>
          </p:cNvPr>
          <p:cNvSpPr/>
          <p:nvPr/>
        </p:nvSpPr>
        <p:spPr>
          <a:xfrm>
            <a:off x="7777825" y="3533180"/>
            <a:ext cx="1442720" cy="3078480"/>
          </a:xfrm>
          <a:custGeom>
            <a:avLst/>
            <a:gdLst/>
            <a:ahLst/>
            <a:cxnLst/>
            <a:rect l="l" t="t" r="r" b="b"/>
            <a:pathLst>
              <a:path w="1442720" h="3078479">
                <a:moveTo>
                  <a:pt x="0" y="0"/>
                </a:moveTo>
                <a:lnTo>
                  <a:pt x="267614" y="2181819"/>
                </a:lnTo>
                <a:lnTo>
                  <a:pt x="172706" y="2182105"/>
                </a:lnTo>
                <a:lnTo>
                  <a:pt x="158257" y="2183700"/>
                </a:lnTo>
                <a:lnTo>
                  <a:pt x="117862" y="2196267"/>
                </a:lnTo>
                <a:lnTo>
                  <a:pt x="83300" y="2219102"/>
                </a:lnTo>
                <a:lnTo>
                  <a:pt x="56378" y="2250401"/>
                </a:lnTo>
                <a:lnTo>
                  <a:pt x="38901" y="2288359"/>
                </a:lnTo>
                <a:lnTo>
                  <a:pt x="32674" y="2331171"/>
                </a:lnTo>
                <a:lnTo>
                  <a:pt x="32674" y="2555199"/>
                </a:lnTo>
                <a:lnTo>
                  <a:pt x="32960" y="2937900"/>
                </a:lnTo>
                <a:lnTo>
                  <a:pt x="41704" y="2979840"/>
                </a:lnTo>
                <a:lnTo>
                  <a:pt x="61318" y="3016547"/>
                </a:lnTo>
                <a:lnTo>
                  <a:pt x="89997" y="3046215"/>
                </a:lnTo>
                <a:lnTo>
                  <a:pt x="125936" y="3067040"/>
                </a:lnTo>
                <a:lnTo>
                  <a:pt x="167329" y="3077217"/>
                </a:lnTo>
                <a:lnTo>
                  <a:pt x="182026" y="3077931"/>
                </a:lnTo>
                <a:lnTo>
                  <a:pt x="620085" y="3077931"/>
                </a:lnTo>
                <a:lnTo>
                  <a:pt x="1302342" y="3077645"/>
                </a:lnTo>
                <a:lnTo>
                  <a:pt x="1344281" y="3068902"/>
                </a:lnTo>
                <a:lnTo>
                  <a:pt x="1380987" y="3049289"/>
                </a:lnTo>
                <a:lnTo>
                  <a:pt x="1410656" y="3020611"/>
                </a:lnTo>
                <a:lnTo>
                  <a:pt x="1431482" y="2984672"/>
                </a:lnTo>
                <a:lnTo>
                  <a:pt x="1441660" y="2943277"/>
                </a:lnTo>
                <a:lnTo>
                  <a:pt x="1442374" y="2928579"/>
                </a:lnTo>
                <a:lnTo>
                  <a:pt x="1442374" y="2331171"/>
                </a:lnTo>
                <a:lnTo>
                  <a:pt x="1433344" y="2279910"/>
                </a:lnTo>
                <a:lnTo>
                  <a:pt x="1413730" y="2243203"/>
                </a:lnTo>
                <a:lnTo>
                  <a:pt x="1385051" y="2213535"/>
                </a:lnTo>
                <a:lnTo>
                  <a:pt x="1349112" y="2192710"/>
                </a:lnTo>
                <a:lnTo>
                  <a:pt x="1307720" y="2182533"/>
                </a:lnTo>
                <a:lnTo>
                  <a:pt x="1293022" y="2181819"/>
                </a:lnTo>
                <a:lnTo>
                  <a:pt x="620085" y="2181819"/>
                </a:lnTo>
                <a:lnTo>
                  <a:pt x="0" y="0"/>
                </a:lnTo>
                <a:close/>
              </a:path>
            </a:pathLst>
          </a:custGeom>
          <a:solidFill>
            <a:srgbClr val="FFFF00"/>
          </a:solidFill>
        </p:spPr>
        <p:txBody>
          <a:bodyPr wrap="square" lIns="0" tIns="0" rIns="0" bIns="0" rtlCol="0"/>
          <a:lstStyle/>
          <a:p>
            <a:endParaRPr/>
          </a:p>
        </p:txBody>
      </p:sp>
      <p:sp>
        <p:nvSpPr>
          <p:cNvPr id="107" name="object 33">
            <a:extLst>
              <a:ext uri="{FF2B5EF4-FFF2-40B4-BE49-F238E27FC236}">
                <a16:creationId xmlns:a16="http://schemas.microsoft.com/office/drawing/2014/main" xmlns="" id="{03312C5D-39DB-493E-8501-56ECF90DE4FB}"/>
              </a:ext>
            </a:extLst>
          </p:cNvPr>
          <p:cNvSpPr/>
          <p:nvPr/>
        </p:nvSpPr>
        <p:spPr>
          <a:xfrm>
            <a:off x="7777825" y="3533180"/>
            <a:ext cx="1442720" cy="3078480"/>
          </a:xfrm>
          <a:custGeom>
            <a:avLst/>
            <a:gdLst/>
            <a:ahLst/>
            <a:cxnLst/>
            <a:rect l="l" t="t" r="r" b="b"/>
            <a:pathLst>
              <a:path w="1442720" h="3078479">
                <a:moveTo>
                  <a:pt x="32674" y="2331171"/>
                </a:moveTo>
                <a:lnTo>
                  <a:pt x="38901" y="2288359"/>
                </a:lnTo>
                <a:lnTo>
                  <a:pt x="56378" y="2250401"/>
                </a:lnTo>
                <a:lnTo>
                  <a:pt x="83300" y="2219102"/>
                </a:lnTo>
                <a:lnTo>
                  <a:pt x="117862" y="2196267"/>
                </a:lnTo>
                <a:lnTo>
                  <a:pt x="158257" y="2183700"/>
                </a:lnTo>
                <a:lnTo>
                  <a:pt x="267614" y="2181819"/>
                </a:lnTo>
                <a:lnTo>
                  <a:pt x="0" y="0"/>
                </a:lnTo>
                <a:lnTo>
                  <a:pt x="620085" y="2181819"/>
                </a:lnTo>
                <a:lnTo>
                  <a:pt x="1293022" y="2181819"/>
                </a:lnTo>
                <a:lnTo>
                  <a:pt x="1307720" y="2182533"/>
                </a:lnTo>
                <a:lnTo>
                  <a:pt x="1349112" y="2192710"/>
                </a:lnTo>
                <a:lnTo>
                  <a:pt x="1385051" y="2213535"/>
                </a:lnTo>
                <a:lnTo>
                  <a:pt x="1413730" y="2243203"/>
                </a:lnTo>
                <a:lnTo>
                  <a:pt x="1433344" y="2279910"/>
                </a:lnTo>
                <a:lnTo>
                  <a:pt x="1442088" y="2321850"/>
                </a:lnTo>
                <a:lnTo>
                  <a:pt x="1442374" y="2331171"/>
                </a:lnTo>
                <a:lnTo>
                  <a:pt x="1442374" y="2555199"/>
                </a:lnTo>
                <a:lnTo>
                  <a:pt x="1442374" y="2928579"/>
                </a:lnTo>
                <a:lnTo>
                  <a:pt x="1436147" y="2971391"/>
                </a:lnTo>
                <a:lnTo>
                  <a:pt x="1418670" y="3009349"/>
                </a:lnTo>
                <a:lnTo>
                  <a:pt x="1391748" y="3040648"/>
                </a:lnTo>
                <a:lnTo>
                  <a:pt x="1357187" y="3063483"/>
                </a:lnTo>
                <a:lnTo>
                  <a:pt x="1316791" y="3076050"/>
                </a:lnTo>
                <a:lnTo>
                  <a:pt x="620085" y="3077931"/>
                </a:lnTo>
                <a:lnTo>
                  <a:pt x="267614" y="3077931"/>
                </a:lnTo>
                <a:lnTo>
                  <a:pt x="182026" y="3077931"/>
                </a:lnTo>
                <a:lnTo>
                  <a:pt x="139217" y="3071704"/>
                </a:lnTo>
                <a:lnTo>
                  <a:pt x="101259" y="3054228"/>
                </a:lnTo>
                <a:lnTo>
                  <a:pt x="69960" y="3027308"/>
                </a:lnTo>
                <a:lnTo>
                  <a:pt x="47123" y="2992747"/>
                </a:lnTo>
                <a:lnTo>
                  <a:pt x="34556" y="2952350"/>
                </a:lnTo>
                <a:lnTo>
                  <a:pt x="32674" y="2555199"/>
                </a:lnTo>
                <a:lnTo>
                  <a:pt x="32674" y="2331171"/>
                </a:lnTo>
                <a:close/>
              </a:path>
            </a:pathLst>
          </a:custGeom>
          <a:ln w="12191">
            <a:solidFill>
              <a:srgbClr val="073A48"/>
            </a:solidFill>
          </a:ln>
        </p:spPr>
        <p:txBody>
          <a:bodyPr wrap="square" lIns="0" tIns="0" rIns="0" bIns="0" rtlCol="0"/>
          <a:lstStyle/>
          <a:p>
            <a:endParaRPr/>
          </a:p>
        </p:txBody>
      </p:sp>
      <p:sp>
        <p:nvSpPr>
          <p:cNvPr id="108" name="object 34">
            <a:extLst>
              <a:ext uri="{FF2B5EF4-FFF2-40B4-BE49-F238E27FC236}">
                <a16:creationId xmlns:a16="http://schemas.microsoft.com/office/drawing/2014/main" xmlns="" id="{9F7BD655-5BDB-4752-8416-9DAE116A0738}"/>
              </a:ext>
            </a:extLst>
          </p:cNvPr>
          <p:cNvSpPr txBox="1"/>
          <p:nvPr/>
        </p:nvSpPr>
        <p:spPr>
          <a:xfrm>
            <a:off x="7944205" y="5866951"/>
            <a:ext cx="1136015" cy="430887"/>
          </a:xfrm>
          <a:prstGeom prst="rect">
            <a:avLst/>
          </a:prstGeom>
        </p:spPr>
        <p:txBody>
          <a:bodyPr vert="horz" wrap="square" lIns="0" tIns="0" rIns="0" bIns="0" rtlCol="0">
            <a:spAutoFit/>
          </a:bodyPr>
          <a:lstStyle/>
          <a:p>
            <a:pPr marL="152400" marR="5080" indent="-140335">
              <a:lnSpc>
                <a:spcPct val="100000"/>
              </a:lnSpc>
            </a:pPr>
            <a:r>
              <a:rPr sz="1400" spc="10" dirty="0">
                <a:latin typeface="Arial Narrow"/>
                <a:cs typeface="Arial Narrow"/>
              </a:rPr>
              <a:t>T</a:t>
            </a:r>
            <a:r>
              <a:rPr sz="1400" spc="40" dirty="0">
                <a:latin typeface="Arial Narrow"/>
                <a:cs typeface="Arial Narrow"/>
              </a:rPr>
              <a:t>a</a:t>
            </a:r>
            <a:r>
              <a:rPr sz="1400" spc="45" dirty="0">
                <a:latin typeface="Arial Narrow"/>
                <a:cs typeface="Arial Narrow"/>
              </a:rPr>
              <a:t>p</a:t>
            </a:r>
            <a:r>
              <a:rPr sz="1400" spc="90" dirty="0">
                <a:latin typeface="Arial Narrow"/>
                <a:cs typeface="Arial Narrow"/>
              </a:rPr>
              <a:t>p</a:t>
            </a:r>
            <a:r>
              <a:rPr sz="1400" spc="20" dirty="0">
                <a:latin typeface="Arial Narrow"/>
                <a:cs typeface="Arial Narrow"/>
              </a:rPr>
              <a:t>a</a:t>
            </a:r>
            <a:r>
              <a:rPr sz="1400" spc="-5" dirty="0">
                <a:latin typeface="Arial Narrow"/>
                <a:cs typeface="Arial Narrow"/>
              </a:rPr>
              <a:t>l</a:t>
            </a:r>
            <a:r>
              <a:rPr sz="1400" spc="55" dirty="0">
                <a:latin typeface="Arial Narrow"/>
                <a:cs typeface="Arial Narrow"/>
              </a:rPr>
              <a:t> </a:t>
            </a:r>
            <a:r>
              <a:rPr sz="1400" spc="5" dirty="0">
                <a:latin typeface="Arial Narrow"/>
                <a:cs typeface="Arial Narrow"/>
              </a:rPr>
              <a:t>s</a:t>
            </a:r>
            <a:r>
              <a:rPr sz="1400" dirty="0">
                <a:latin typeface="Arial Narrow"/>
                <a:cs typeface="Arial Narrow"/>
              </a:rPr>
              <a:t>ca</a:t>
            </a:r>
            <a:r>
              <a:rPr sz="1400" spc="75" dirty="0">
                <a:latin typeface="Arial Narrow"/>
                <a:cs typeface="Arial Narrow"/>
              </a:rPr>
              <a:t>nn</a:t>
            </a:r>
            <a:r>
              <a:rPr sz="1400" spc="15" dirty="0">
                <a:latin typeface="Arial Narrow"/>
                <a:cs typeface="Arial Narrow"/>
              </a:rPr>
              <a:t>e</a:t>
            </a:r>
            <a:r>
              <a:rPr sz="1400" spc="50" dirty="0">
                <a:latin typeface="Arial Narrow"/>
                <a:cs typeface="Arial Narrow"/>
              </a:rPr>
              <a:t>d</a:t>
            </a:r>
            <a:r>
              <a:rPr sz="1400" spc="25" dirty="0">
                <a:latin typeface="Arial Narrow"/>
                <a:cs typeface="Arial Narrow"/>
              </a:rPr>
              <a:t> </a:t>
            </a:r>
            <a:r>
              <a:rPr sz="1400" spc="20" dirty="0">
                <a:latin typeface="Arial Narrow"/>
                <a:cs typeface="Arial Narrow"/>
              </a:rPr>
              <a:t>c</a:t>
            </a:r>
            <a:r>
              <a:rPr sz="1400" spc="45" dirty="0">
                <a:latin typeface="Arial Narrow"/>
                <a:cs typeface="Arial Narrow"/>
              </a:rPr>
              <a:t>o</a:t>
            </a:r>
            <a:r>
              <a:rPr sz="1400" spc="75" dirty="0">
                <a:latin typeface="Arial Narrow"/>
                <a:cs typeface="Arial Narrow"/>
              </a:rPr>
              <a:t>p</a:t>
            </a:r>
            <a:r>
              <a:rPr sz="1400" spc="25" dirty="0">
                <a:latin typeface="Arial Narrow"/>
                <a:cs typeface="Arial Narrow"/>
              </a:rPr>
              <a:t>y</a:t>
            </a:r>
            <a:r>
              <a:rPr sz="1400" spc="55" dirty="0">
                <a:latin typeface="Arial Narrow"/>
                <a:cs typeface="Arial Narrow"/>
              </a:rPr>
              <a:t> </a:t>
            </a:r>
            <a:r>
              <a:rPr sz="1400" spc="50" dirty="0">
                <a:latin typeface="Arial Narrow"/>
                <a:cs typeface="Arial Narrow"/>
              </a:rPr>
              <a:t>wil</a:t>
            </a:r>
            <a:r>
              <a:rPr sz="1400" spc="10" dirty="0">
                <a:latin typeface="Arial Narrow"/>
                <a:cs typeface="Arial Narrow"/>
              </a:rPr>
              <a:t>l</a:t>
            </a:r>
            <a:r>
              <a:rPr sz="1400" spc="80" dirty="0">
                <a:latin typeface="Arial Narrow"/>
                <a:cs typeface="Arial Narrow"/>
              </a:rPr>
              <a:t> </a:t>
            </a:r>
            <a:r>
              <a:rPr sz="1400" spc="90" dirty="0">
                <a:latin typeface="Arial Narrow"/>
                <a:cs typeface="Arial Narrow"/>
              </a:rPr>
              <a:t>b</a:t>
            </a:r>
            <a:r>
              <a:rPr sz="1400" spc="-20" dirty="0">
                <a:latin typeface="Arial Narrow"/>
                <a:cs typeface="Arial Narrow"/>
              </a:rPr>
              <a:t>e</a:t>
            </a:r>
            <a:endParaRPr sz="1400">
              <a:latin typeface="Arial Narrow"/>
              <a:cs typeface="Arial Narrow"/>
            </a:endParaRPr>
          </a:p>
        </p:txBody>
      </p:sp>
      <p:sp>
        <p:nvSpPr>
          <p:cNvPr id="109" name="object 35">
            <a:extLst>
              <a:ext uri="{FF2B5EF4-FFF2-40B4-BE49-F238E27FC236}">
                <a16:creationId xmlns:a16="http://schemas.microsoft.com/office/drawing/2014/main" xmlns="" id="{ADE6DB63-A485-48C3-B30F-BB23DF7E7911}"/>
              </a:ext>
            </a:extLst>
          </p:cNvPr>
          <p:cNvSpPr txBox="1"/>
          <p:nvPr/>
        </p:nvSpPr>
        <p:spPr>
          <a:xfrm>
            <a:off x="8098128" y="6293671"/>
            <a:ext cx="829944" cy="215444"/>
          </a:xfrm>
          <a:prstGeom prst="rect">
            <a:avLst/>
          </a:prstGeom>
        </p:spPr>
        <p:txBody>
          <a:bodyPr vert="horz" wrap="square" lIns="0" tIns="0" rIns="0" bIns="0" rtlCol="0">
            <a:spAutoFit/>
          </a:bodyPr>
          <a:lstStyle/>
          <a:p>
            <a:pPr marL="12700">
              <a:lnSpc>
                <a:spcPct val="100000"/>
              </a:lnSpc>
            </a:pPr>
            <a:r>
              <a:rPr sz="1400" spc="65" dirty="0">
                <a:latin typeface="Arial Narrow"/>
                <a:cs typeface="Arial Narrow"/>
              </a:rPr>
              <a:t>v</a:t>
            </a:r>
            <a:r>
              <a:rPr sz="1400" spc="25" dirty="0">
                <a:latin typeface="Arial Narrow"/>
                <a:cs typeface="Arial Narrow"/>
              </a:rPr>
              <a:t>is</a:t>
            </a:r>
            <a:r>
              <a:rPr sz="1400" spc="70" dirty="0">
                <a:latin typeface="Arial Narrow"/>
                <a:cs typeface="Arial Narrow"/>
              </a:rPr>
              <a:t>ib</a:t>
            </a:r>
            <a:r>
              <a:rPr sz="1400" spc="30" dirty="0">
                <a:latin typeface="Arial Narrow"/>
                <a:cs typeface="Arial Narrow"/>
              </a:rPr>
              <a:t>l</a:t>
            </a:r>
            <a:r>
              <a:rPr sz="1400" spc="-10" dirty="0">
                <a:latin typeface="Arial Narrow"/>
                <a:cs typeface="Arial Narrow"/>
              </a:rPr>
              <a:t>e</a:t>
            </a:r>
            <a:r>
              <a:rPr sz="1400" spc="50" dirty="0">
                <a:latin typeface="Arial Narrow"/>
                <a:cs typeface="Arial Narrow"/>
              </a:rPr>
              <a:t> </a:t>
            </a:r>
            <a:r>
              <a:rPr sz="1400" spc="45" dirty="0">
                <a:latin typeface="Arial Narrow"/>
                <a:cs typeface="Arial Narrow"/>
              </a:rPr>
              <a:t>h</a:t>
            </a:r>
            <a:r>
              <a:rPr sz="1400" spc="40" dirty="0">
                <a:latin typeface="Arial Narrow"/>
                <a:cs typeface="Arial Narrow"/>
              </a:rPr>
              <a:t>e</a:t>
            </a:r>
            <a:r>
              <a:rPr sz="1400" spc="50" dirty="0">
                <a:latin typeface="Arial Narrow"/>
                <a:cs typeface="Arial Narrow"/>
              </a:rPr>
              <a:t>r</a:t>
            </a:r>
            <a:r>
              <a:rPr sz="1400" spc="-20" dirty="0">
                <a:latin typeface="Arial Narrow"/>
                <a:cs typeface="Arial Narrow"/>
              </a:rPr>
              <a:t>e</a:t>
            </a:r>
            <a:endParaRPr sz="1400">
              <a:latin typeface="Arial Narrow"/>
              <a:cs typeface="Arial Narrow"/>
            </a:endParaRPr>
          </a:p>
        </p:txBody>
      </p:sp>
      <p:sp>
        <p:nvSpPr>
          <p:cNvPr id="111" name="object 37">
            <a:extLst>
              <a:ext uri="{FF2B5EF4-FFF2-40B4-BE49-F238E27FC236}">
                <a16:creationId xmlns:a16="http://schemas.microsoft.com/office/drawing/2014/main" xmlns="" id="{7557CB3A-1ED8-493F-B1AA-913C4644210E}"/>
              </a:ext>
            </a:extLst>
          </p:cNvPr>
          <p:cNvSpPr txBox="1"/>
          <p:nvPr/>
        </p:nvSpPr>
        <p:spPr>
          <a:xfrm>
            <a:off x="1073070" y="4975840"/>
            <a:ext cx="514350" cy="215444"/>
          </a:xfrm>
          <a:prstGeom prst="rect">
            <a:avLst/>
          </a:prstGeom>
        </p:spPr>
        <p:txBody>
          <a:bodyPr vert="horz" wrap="square" lIns="0" tIns="0" rIns="0" bIns="0" rtlCol="0">
            <a:spAutoFit/>
          </a:bodyPr>
          <a:lstStyle/>
          <a:p>
            <a:pPr marL="12700">
              <a:lnSpc>
                <a:spcPct val="100000"/>
              </a:lnSpc>
            </a:pPr>
            <a:r>
              <a:rPr sz="1400" spc="25" dirty="0">
                <a:latin typeface="Arial Narrow"/>
                <a:cs typeface="Arial Narrow"/>
              </a:rPr>
              <a:t>r</a:t>
            </a:r>
            <a:r>
              <a:rPr sz="1400" spc="45" dirty="0">
                <a:latin typeface="Arial Narrow"/>
                <a:cs typeface="Arial Narrow"/>
              </a:rPr>
              <a:t>e</a:t>
            </a:r>
            <a:r>
              <a:rPr sz="1400" spc="75" dirty="0">
                <a:latin typeface="Arial Narrow"/>
                <a:cs typeface="Arial Narrow"/>
              </a:rPr>
              <a:t>m</a:t>
            </a:r>
            <a:r>
              <a:rPr sz="1400" dirty="0">
                <a:latin typeface="Arial Narrow"/>
                <a:cs typeface="Arial Narrow"/>
              </a:rPr>
              <a:t>a</a:t>
            </a:r>
            <a:r>
              <a:rPr sz="1400" spc="65" dirty="0">
                <a:latin typeface="Arial Narrow"/>
                <a:cs typeface="Arial Narrow"/>
              </a:rPr>
              <a:t>r</a:t>
            </a:r>
            <a:r>
              <a:rPr sz="1400" spc="15" dirty="0">
                <a:latin typeface="Arial Narrow"/>
                <a:cs typeface="Arial Narrow"/>
              </a:rPr>
              <a:t>k</a:t>
            </a:r>
            <a:endParaRPr sz="1400">
              <a:latin typeface="Arial Narrow"/>
              <a:cs typeface="Arial Narrow"/>
            </a:endParaRPr>
          </a:p>
        </p:txBody>
      </p:sp>
      <p:sp>
        <p:nvSpPr>
          <p:cNvPr id="113" name="object 39">
            <a:extLst>
              <a:ext uri="{FF2B5EF4-FFF2-40B4-BE49-F238E27FC236}">
                <a16:creationId xmlns:a16="http://schemas.microsoft.com/office/drawing/2014/main" xmlns="" id="{BD1192F0-5191-41EB-890F-80588C0F2AF7}"/>
              </a:ext>
            </a:extLst>
          </p:cNvPr>
          <p:cNvSpPr txBox="1">
            <a:spLocks noGrp="1"/>
          </p:cNvSpPr>
          <p:nvPr>
            <p:ph type="sldNum" sz="quarter" idx="7"/>
          </p:nvPr>
        </p:nvSpPr>
        <p:spPr>
          <a:xfrm>
            <a:off x="11474609" y="6369132"/>
            <a:ext cx="227329" cy="194945"/>
          </a:xfrm>
          <a:prstGeom prst="rect">
            <a:avLst/>
          </a:prstGeom>
        </p:spPr>
        <p:txBody>
          <a:bodyPr vert="horz" wrap="square" lIns="0" tIns="0" rIns="0" bIns="0" rtlCol="0">
            <a:spAutoFit/>
          </a:bodyPr>
          <a:lstStyle/>
          <a:p>
            <a:pPr marL="25400">
              <a:lnSpc>
                <a:spcPct val="100000"/>
              </a:lnSpc>
            </a:pPr>
            <a:fld id="{81D60167-4931-47E6-BA6A-407CBD079E47}" type="slidenum">
              <a:rPr spc="90" dirty="0"/>
              <a:t>12</a:t>
            </a:fld>
            <a:endParaRPr spc="90" dirty="0"/>
          </a:p>
        </p:txBody>
      </p:sp>
      <p:sp>
        <p:nvSpPr>
          <p:cNvPr id="114" name="object 24">
            <a:extLst>
              <a:ext uri="{FF2B5EF4-FFF2-40B4-BE49-F238E27FC236}">
                <a16:creationId xmlns:a16="http://schemas.microsoft.com/office/drawing/2014/main" xmlns="" id="{F12C8C64-1D9E-4A86-9BB6-E18540642C41}"/>
              </a:ext>
            </a:extLst>
          </p:cNvPr>
          <p:cNvSpPr txBox="1"/>
          <p:nvPr/>
        </p:nvSpPr>
        <p:spPr>
          <a:xfrm>
            <a:off x="1143000" y="1107896"/>
            <a:ext cx="2768505" cy="646331"/>
          </a:xfrm>
          <a:prstGeom prst="rect">
            <a:avLst/>
          </a:prstGeom>
        </p:spPr>
        <p:txBody>
          <a:bodyPr vert="horz" wrap="square" lIns="0" tIns="0" rIns="0" bIns="0" rtlCol="0">
            <a:spAutoFit/>
          </a:bodyPr>
          <a:lstStyle/>
          <a:p>
            <a:pPr marL="12700">
              <a:lnSpc>
                <a:spcPct val="100000"/>
              </a:lnSpc>
            </a:pPr>
            <a:r>
              <a:rPr sz="1400" spc="-45" dirty="0">
                <a:latin typeface="Arial Narrow"/>
                <a:cs typeface="Arial Narrow"/>
              </a:rPr>
              <a:t>C</a:t>
            </a:r>
            <a:r>
              <a:rPr sz="1400" spc="50" dirty="0">
                <a:latin typeface="Arial Narrow"/>
                <a:cs typeface="Arial Narrow"/>
              </a:rPr>
              <a:t>li</a:t>
            </a:r>
            <a:r>
              <a:rPr sz="1400" spc="20" dirty="0">
                <a:latin typeface="Arial Narrow"/>
                <a:cs typeface="Arial Narrow"/>
              </a:rPr>
              <a:t>c</a:t>
            </a:r>
            <a:r>
              <a:rPr sz="1400" spc="15" dirty="0">
                <a:latin typeface="Arial Narrow"/>
                <a:cs typeface="Arial Narrow"/>
              </a:rPr>
              <a:t>k</a:t>
            </a:r>
            <a:r>
              <a:rPr sz="1400" spc="65" dirty="0">
                <a:latin typeface="Arial Narrow"/>
                <a:cs typeface="Arial Narrow"/>
              </a:rPr>
              <a:t> </a:t>
            </a:r>
            <a:r>
              <a:rPr sz="1400" spc="75" dirty="0">
                <a:latin typeface="Arial Narrow"/>
                <a:cs typeface="Arial Narrow"/>
              </a:rPr>
              <a:t>h</a:t>
            </a:r>
            <a:r>
              <a:rPr sz="1400" spc="45" dirty="0">
                <a:latin typeface="Arial Narrow"/>
                <a:cs typeface="Arial Narrow"/>
              </a:rPr>
              <a:t>e</a:t>
            </a:r>
            <a:r>
              <a:rPr sz="1400" spc="25" dirty="0">
                <a:latin typeface="Arial Narrow"/>
                <a:cs typeface="Arial Narrow"/>
              </a:rPr>
              <a:t>r</a:t>
            </a:r>
            <a:r>
              <a:rPr sz="1400" spc="-20" dirty="0">
                <a:latin typeface="Arial Narrow"/>
                <a:cs typeface="Arial Narrow"/>
              </a:rPr>
              <a:t>e</a:t>
            </a:r>
            <a:r>
              <a:rPr sz="1400" spc="6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a:t>
            </a:r>
            <a:r>
              <a:rPr sz="1400" spc="-5" dirty="0">
                <a:latin typeface="Arial Narrow"/>
                <a:cs typeface="Arial Narrow"/>
              </a:rPr>
              <a:t>s</a:t>
            </a:r>
            <a:r>
              <a:rPr sz="1400" spc="15" dirty="0">
                <a:latin typeface="Arial Narrow"/>
                <a:cs typeface="Arial Narrow"/>
              </a:rPr>
              <a:t>e</a:t>
            </a:r>
            <a:r>
              <a:rPr sz="1400" spc="-20" dirty="0">
                <a:latin typeface="Arial Narrow"/>
                <a:cs typeface="Arial Narrow"/>
              </a:rPr>
              <a:t>e</a:t>
            </a:r>
            <a:r>
              <a:rPr sz="1400" spc="75" dirty="0">
                <a:latin typeface="Arial Narrow"/>
                <a:cs typeface="Arial Narrow"/>
              </a:rPr>
              <a:t> </a:t>
            </a:r>
            <a:r>
              <a:rPr sz="1400" spc="40" dirty="0">
                <a:latin typeface="Arial Narrow"/>
                <a:cs typeface="Arial Narrow"/>
              </a:rPr>
              <a:t>e</a:t>
            </a:r>
            <a:r>
              <a:rPr sz="1400" spc="100" dirty="0">
                <a:latin typeface="Arial Narrow"/>
                <a:cs typeface="Arial Narrow"/>
              </a:rPr>
              <a:t>-</a:t>
            </a:r>
            <a:r>
              <a:rPr sz="1400" spc="114" dirty="0">
                <a:latin typeface="Arial Narrow"/>
                <a:cs typeface="Arial Narrow"/>
              </a:rPr>
              <a:t>t</a:t>
            </a:r>
            <a:r>
              <a:rPr sz="1400" dirty="0">
                <a:latin typeface="Arial Narrow"/>
                <a:cs typeface="Arial Narrow"/>
              </a:rPr>
              <a:t>a</a:t>
            </a:r>
            <a:r>
              <a:rPr sz="1400" spc="90" dirty="0">
                <a:latin typeface="Arial Narrow"/>
                <a:cs typeface="Arial Narrow"/>
              </a:rPr>
              <a:t>pp</a:t>
            </a:r>
            <a:r>
              <a:rPr sz="1400" spc="20" dirty="0">
                <a:latin typeface="Arial Narrow"/>
                <a:cs typeface="Arial Narrow"/>
              </a:rPr>
              <a:t>a</a:t>
            </a:r>
            <a:r>
              <a:rPr sz="1400" spc="-5" dirty="0">
                <a:latin typeface="Arial Narrow"/>
                <a:cs typeface="Arial Narrow"/>
              </a:rPr>
              <a:t>l</a:t>
            </a:r>
            <a:r>
              <a:rPr sz="1400" spc="55" dirty="0">
                <a:latin typeface="Arial Narrow"/>
                <a:cs typeface="Arial Narrow"/>
              </a:rPr>
              <a:t> </a:t>
            </a:r>
            <a:r>
              <a:rPr sz="1400" spc="95" dirty="0">
                <a:latin typeface="Arial Narrow"/>
                <a:cs typeface="Arial Narrow"/>
              </a:rPr>
              <a:t>p</a:t>
            </a:r>
            <a:r>
              <a:rPr sz="1400" spc="50" dirty="0">
                <a:latin typeface="Arial Narrow"/>
                <a:cs typeface="Arial Narrow"/>
              </a:rPr>
              <a:t>r</a:t>
            </a:r>
            <a:r>
              <a:rPr sz="1400" spc="45" dirty="0">
                <a:latin typeface="Arial Narrow"/>
                <a:cs typeface="Arial Narrow"/>
              </a:rPr>
              <a:t>o</a:t>
            </a:r>
            <a:r>
              <a:rPr sz="1400" spc="50" dirty="0">
                <a:latin typeface="Arial Narrow"/>
                <a:cs typeface="Arial Narrow"/>
              </a:rPr>
              <a:t>p</a:t>
            </a:r>
            <a:r>
              <a:rPr sz="1400" spc="45" dirty="0">
                <a:latin typeface="Arial Narrow"/>
                <a:cs typeface="Arial Narrow"/>
              </a:rPr>
              <a:t>e</a:t>
            </a:r>
            <a:r>
              <a:rPr sz="1400" spc="65" dirty="0">
                <a:latin typeface="Arial Narrow"/>
                <a:cs typeface="Arial Narrow"/>
              </a:rPr>
              <a:t>r</a:t>
            </a:r>
            <a:r>
              <a:rPr sz="1400" spc="114" dirty="0">
                <a:latin typeface="Arial Narrow"/>
                <a:cs typeface="Arial Narrow"/>
              </a:rPr>
              <a:t>t</a:t>
            </a:r>
            <a:r>
              <a:rPr sz="1400" spc="50" dirty="0">
                <a:latin typeface="Arial Narrow"/>
                <a:cs typeface="Arial Narrow"/>
              </a:rPr>
              <a:t>i</a:t>
            </a:r>
            <a:r>
              <a:rPr sz="1400" spc="15" dirty="0">
                <a:latin typeface="Arial Narrow"/>
                <a:cs typeface="Arial Narrow"/>
              </a:rPr>
              <a:t>e</a:t>
            </a:r>
            <a:r>
              <a:rPr sz="1400" spc="-45" dirty="0">
                <a:latin typeface="Arial Narrow"/>
                <a:cs typeface="Arial Narrow"/>
              </a:rPr>
              <a:t>s</a:t>
            </a:r>
            <a:endParaRPr sz="1400" dirty="0">
              <a:latin typeface="Arial Narrow"/>
              <a:cs typeface="Arial Narrow"/>
            </a:endParaRPr>
          </a:p>
          <a:p>
            <a:pPr>
              <a:lnSpc>
                <a:spcPct val="100000"/>
              </a:lnSpc>
            </a:pPr>
            <a:endParaRPr sz="1400" dirty="0">
              <a:latin typeface="Times New Roman"/>
              <a:cs typeface="Times New Roman"/>
            </a:endParaRPr>
          </a:p>
          <a:p>
            <a:pPr marR="5080" algn="r">
              <a:lnSpc>
                <a:spcPct val="100000"/>
              </a:lnSpc>
            </a:pPr>
            <a:endParaRPr sz="1400" dirty="0">
              <a:latin typeface="Arial Narrow"/>
              <a:cs typeface="Arial Narrow"/>
            </a:endParaRPr>
          </a:p>
        </p:txBody>
      </p:sp>
    </p:spTree>
    <p:extLst>
      <p:ext uri="{BB962C8B-B14F-4D97-AF65-F5344CB8AC3E}">
        <p14:creationId xmlns:p14="http://schemas.microsoft.com/office/powerpoint/2010/main" val="2068802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463287" y="304800"/>
            <a:ext cx="4642113" cy="410369"/>
          </a:xfrm>
          <a:prstGeom prst="rect">
            <a:avLst/>
          </a:prstGeom>
        </p:spPr>
        <p:txBody>
          <a:bodyPr vert="horz" wrap="square" lIns="0" tIns="0" rIns="0" bIns="0" rtlCol="0">
            <a:spAutoFit/>
          </a:bodyPr>
          <a:lstStyle/>
          <a:p>
            <a:pPr marL="12700">
              <a:lnSpc>
                <a:spcPts val="3220"/>
              </a:lnSpc>
            </a:pPr>
            <a:r>
              <a:rPr lang="en-US" sz="2800" b="1" spc="25" dirty="0">
                <a:latin typeface="Arial" panose="020B0604020202020204" pitchFamily="34" charset="0"/>
                <a:cs typeface="Arial" panose="020B0604020202020204" pitchFamily="34" charset="0"/>
              </a:rPr>
              <a:t>Assign Tappal</a:t>
            </a:r>
            <a:endParaRPr sz="2800" dirty="0">
              <a:latin typeface="Arial" panose="020B0604020202020204" pitchFamily="34" charset="0"/>
              <a:cs typeface="Arial" panose="020B0604020202020204" pitchFamily="34" charset="0"/>
            </a:endParaRPr>
          </a:p>
        </p:txBody>
      </p:sp>
      <p:sp>
        <p:nvSpPr>
          <p:cNvPr id="4" name="object 4"/>
          <p:cNvSpPr/>
          <p:nvPr/>
        </p:nvSpPr>
        <p:spPr>
          <a:xfrm>
            <a:off x="762000" y="1572768"/>
            <a:ext cx="10058399" cy="441807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343400" y="818388"/>
            <a:ext cx="1295400" cy="749300"/>
          </a:xfrm>
          <a:custGeom>
            <a:avLst/>
            <a:gdLst/>
            <a:ahLst/>
            <a:cxnLst/>
            <a:rect l="l" t="t" r="r" b="b"/>
            <a:pathLst>
              <a:path w="1295400" h="749300">
                <a:moveTo>
                  <a:pt x="1227581" y="0"/>
                </a:moveTo>
                <a:lnTo>
                  <a:pt x="755641" y="0"/>
                </a:lnTo>
                <a:lnTo>
                  <a:pt x="59728" y="477"/>
                </a:lnTo>
                <a:lnTo>
                  <a:pt x="22094" y="17727"/>
                </a:lnTo>
                <a:lnTo>
                  <a:pt x="1542" y="53364"/>
                </a:lnTo>
                <a:lnTo>
                  <a:pt x="0" y="67817"/>
                </a:lnTo>
                <a:lnTo>
                  <a:pt x="0" y="339089"/>
                </a:lnTo>
                <a:lnTo>
                  <a:pt x="17727" y="384813"/>
                </a:lnTo>
                <a:lnTo>
                  <a:pt x="53364" y="405365"/>
                </a:lnTo>
                <a:lnTo>
                  <a:pt x="67817" y="406907"/>
                </a:lnTo>
                <a:lnTo>
                  <a:pt x="755641" y="406907"/>
                </a:lnTo>
                <a:lnTo>
                  <a:pt x="799959" y="749167"/>
                </a:lnTo>
                <a:lnTo>
                  <a:pt x="1079491" y="406907"/>
                </a:lnTo>
                <a:lnTo>
                  <a:pt x="1235671" y="406430"/>
                </a:lnTo>
                <a:lnTo>
                  <a:pt x="1249574" y="403263"/>
                </a:lnTo>
                <a:lnTo>
                  <a:pt x="1282485" y="378912"/>
                </a:lnTo>
                <a:lnTo>
                  <a:pt x="1295399" y="339089"/>
                </a:lnTo>
                <a:lnTo>
                  <a:pt x="1295399" y="237359"/>
                </a:lnTo>
                <a:lnTo>
                  <a:pt x="1294922" y="59728"/>
                </a:lnTo>
                <a:lnTo>
                  <a:pt x="1277672" y="22094"/>
                </a:lnTo>
                <a:lnTo>
                  <a:pt x="1242035" y="1542"/>
                </a:lnTo>
                <a:lnTo>
                  <a:pt x="1227581" y="0"/>
                </a:lnTo>
                <a:close/>
              </a:path>
            </a:pathLst>
          </a:custGeom>
          <a:solidFill>
            <a:srgbClr val="FFFF00"/>
          </a:solidFill>
        </p:spPr>
        <p:txBody>
          <a:bodyPr wrap="square" lIns="0" tIns="0" rIns="0" bIns="0" rtlCol="0"/>
          <a:lstStyle/>
          <a:p>
            <a:endParaRPr/>
          </a:p>
        </p:txBody>
      </p:sp>
      <p:sp>
        <p:nvSpPr>
          <p:cNvPr id="6" name="object 6"/>
          <p:cNvSpPr/>
          <p:nvPr/>
        </p:nvSpPr>
        <p:spPr>
          <a:xfrm>
            <a:off x="4343400" y="818388"/>
            <a:ext cx="1295400" cy="749300"/>
          </a:xfrm>
          <a:custGeom>
            <a:avLst/>
            <a:gdLst/>
            <a:ahLst/>
            <a:cxnLst/>
            <a:rect l="l" t="t" r="r" b="b"/>
            <a:pathLst>
              <a:path w="1295400" h="749300">
                <a:moveTo>
                  <a:pt x="0" y="67817"/>
                </a:moveTo>
                <a:lnTo>
                  <a:pt x="12914" y="27995"/>
                </a:lnTo>
                <a:lnTo>
                  <a:pt x="45825" y="3644"/>
                </a:lnTo>
                <a:lnTo>
                  <a:pt x="755641" y="0"/>
                </a:lnTo>
                <a:lnTo>
                  <a:pt x="1079491" y="0"/>
                </a:lnTo>
                <a:lnTo>
                  <a:pt x="1227581" y="0"/>
                </a:lnTo>
                <a:lnTo>
                  <a:pt x="1267404" y="12914"/>
                </a:lnTo>
                <a:lnTo>
                  <a:pt x="1291755" y="45825"/>
                </a:lnTo>
                <a:lnTo>
                  <a:pt x="1295399" y="237359"/>
                </a:lnTo>
                <a:lnTo>
                  <a:pt x="1295399" y="339089"/>
                </a:lnTo>
                <a:lnTo>
                  <a:pt x="1282485" y="378912"/>
                </a:lnTo>
                <a:lnTo>
                  <a:pt x="1249574" y="403263"/>
                </a:lnTo>
                <a:lnTo>
                  <a:pt x="1079491" y="406907"/>
                </a:lnTo>
                <a:lnTo>
                  <a:pt x="799959" y="749167"/>
                </a:lnTo>
                <a:lnTo>
                  <a:pt x="755641" y="406907"/>
                </a:lnTo>
                <a:lnTo>
                  <a:pt x="67817" y="406907"/>
                </a:lnTo>
                <a:lnTo>
                  <a:pt x="53364" y="405365"/>
                </a:lnTo>
                <a:lnTo>
                  <a:pt x="17727" y="384813"/>
                </a:lnTo>
                <a:lnTo>
                  <a:pt x="477" y="347179"/>
                </a:lnTo>
                <a:lnTo>
                  <a:pt x="0" y="339089"/>
                </a:lnTo>
                <a:lnTo>
                  <a:pt x="0" y="237359"/>
                </a:lnTo>
                <a:lnTo>
                  <a:pt x="0" y="67817"/>
                </a:lnTo>
                <a:close/>
              </a:path>
            </a:pathLst>
          </a:custGeom>
          <a:ln w="12191">
            <a:solidFill>
              <a:srgbClr val="073A48"/>
            </a:solidFill>
          </a:ln>
        </p:spPr>
        <p:txBody>
          <a:bodyPr wrap="square" lIns="0" tIns="0" rIns="0" bIns="0" rtlCol="0"/>
          <a:lstStyle/>
          <a:p>
            <a:endParaRPr/>
          </a:p>
        </p:txBody>
      </p:sp>
      <p:sp>
        <p:nvSpPr>
          <p:cNvPr id="7" name="object 7"/>
          <p:cNvSpPr txBox="1"/>
          <p:nvPr/>
        </p:nvSpPr>
        <p:spPr>
          <a:xfrm>
            <a:off x="4553882" y="938552"/>
            <a:ext cx="868680" cy="203835"/>
          </a:xfrm>
          <a:prstGeom prst="rect">
            <a:avLst/>
          </a:prstGeom>
        </p:spPr>
        <p:txBody>
          <a:bodyPr vert="horz" wrap="square" lIns="0" tIns="0" rIns="0" bIns="0" rtlCol="0">
            <a:spAutoFit/>
          </a:bodyPr>
          <a:lstStyle/>
          <a:p>
            <a:pPr marL="12700">
              <a:lnSpc>
                <a:spcPct val="100000"/>
              </a:lnSpc>
            </a:pPr>
            <a:r>
              <a:rPr sz="1400" spc="-65" dirty="0">
                <a:latin typeface="Arial Narrow"/>
                <a:cs typeface="Arial Narrow"/>
              </a:rPr>
              <a:t>S</a:t>
            </a:r>
            <a:r>
              <a:rPr sz="1400" spc="15" dirty="0">
                <a:latin typeface="Arial Narrow"/>
                <a:cs typeface="Arial Narrow"/>
              </a:rPr>
              <a:t>e</a:t>
            </a:r>
            <a:r>
              <a:rPr sz="1400" spc="50" dirty="0">
                <a:latin typeface="Arial Narrow"/>
                <a:cs typeface="Arial Narrow"/>
              </a:rPr>
              <a:t>l</a:t>
            </a:r>
            <a:r>
              <a:rPr sz="1400" spc="15" dirty="0">
                <a:latin typeface="Arial Narrow"/>
                <a:cs typeface="Arial Narrow"/>
              </a:rPr>
              <a:t>e</a:t>
            </a:r>
            <a:r>
              <a:rPr sz="1400" spc="85" dirty="0">
                <a:latin typeface="Arial Narrow"/>
                <a:cs typeface="Arial Narrow"/>
              </a:rPr>
              <a:t>c</a:t>
            </a:r>
            <a:r>
              <a:rPr sz="1400" spc="25" dirty="0">
                <a:latin typeface="Arial Narrow"/>
                <a:cs typeface="Arial Narrow"/>
              </a:rPr>
              <a:t>t</a:t>
            </a:r>
            <a:r>
              <a:rPr sz="1400" spc="60" dirty="0">
                <a:latin typeface="Arial Narrow"/>
                <a:cs typeface="Arial Narrow"/>
              </a:rPr>
              <a:t> </a:t>
            </a:r>
            <a:r>
              <a:rPr sz="1400" spc="50" dirty="0">
                <a:latin typeface="Arial Narrow"/>
                <a:cs typeface="Arial Narrow"/>
              </a:rPr>
              <a:t>r</a:t>
            </a:r>
            <a:r>
              <a:rPr sz="1400" spc="60" dirty="0">
                <a:latin typeface="Arial Narrow"/>
                <a:cs typeface="Arial Narrow"/>
              </a:rPr>
              <a:t>o</a:t>
            </a:r>
            <a:r>
              <a:rPr sz="1400" spc="55" dirty="0">
                <a:latin typeface="Arial Narrow"/>
                <a:cs typeface="Arial Narrow"/>
              </a:rPr>
              <a:t>u</a:t>
            </a:r>
            <a:r>
              <a:rPr sz="1400" spc="100" dirty="0">
                <a:latin typeface="Arial Narrow"/>
                <a:cs typeface="Arial Narrow"/>
              </a:rPr>
              <a:t>t</a:t>
            </a:r>
            <a:r>
              <a:rPr sz="1400" spc="-20" dirty="0">
                <a:latin typeface="Arial Narrow"/>
                <a:cs typeface="Arial Narrow"/>
              </a:rPr>
              <a:t>e</a:t>
            </a:r>
            <a:endParaRPr sz="1400">
              <a:latin typeface="Arial Narrow"/>
              <a:cs typeface="Arial Narrow"/>
            </a:endParaRPr>
          </a:p>
        </p:txBody>
      </p:sp>
      <p:sp>
        <p:nvSpPr>
          <p:cNvPr id="8" name="object 8"/>
          <p:cNvSpPr txBox="1"/>
          <p:nvPr/>
        </p:nvSpPr>
        <p:spPr>
          <a:xfrm>
            <a:off x="954023" y="4416552"/>
            <a:ext cx="7696200" cy="838200"/>
          </a:xfrm>
          <a:prstGeom prst="rect">
            <a:avLst/>
          </a:prstGeom>
          <a:ln w="57911">
            <a:solidFill>
              <a:srgbClr val="0D5265"/>
            </a:solidFill>
          </a:ln>
        </p:spPr>
        <p:txBody>
          <a:bodyPr vert="horz" wrap="square" lIns="0" tIns="0" rIns="0" bIns="0" rtlCol="0">
            <a:spAutoFit/>
          </a:bodyPr>
          <a:lstStyle/>
          <a:p>
            <a:pPr marL="153035" marR="527050">
              <a:lnSpc>
                <a:spcPts val="1939"/>
              </a:lnSpc>
            </a:pPr>
            <a:r>
              <a:rPr sz="1800" spc="-30" dirty="0">
                <a:latin typeface="Arial Narrow"/>
                <a:cs typeface="Arial Narrow"/>
              </a:rPr>
              <a:t>W</a:t>
            </a:r>
            <a:r>
              <a:rPr sz="1800" spc="-25" dirty="0">
                <a:latin typeface="Arial Narrow"/>
                <a:cs typeface="Arial Narrow"/>
              </a:rPr>
              <a:t>e</a:t>
            </a:r>
            <a:r>
              <a:rPr sz="1800" spc="85" dirty="0">
                <a:latin typeface="Arial Narrow"/>
                <a:cs typeface="Arial Narrow"/>
              </a:rPr>
              <a:t> </a:t>
            </a:r>
            <a:r>
              <a:rPr sz="1800" spc="75" dirty="0">
                <a:latin typeface="Arial Narrow"/>
                <a:cs typeface="Arial Narrow"/>
              </a:rPr>
              <a:t>h</a:t>
            </a:r>
            <a:r>
              <a:rPr sz="1800" spc="-15" dirty="0">
                <a:latin typeface="Arial Narrow"/>
                <a:cs typeface="Arial Narrow"/>
              </a:rPr>
              <a:t>a</a:t>
            </a:r>
            <a:r>
              <a:rPr sz="1800" spc="70" dirty="0">
                <a:latin typeface="Arial Narrow"/>
                <a:cs typeface="Arial Narrow"/>
              </a:rPr>
              <a:t>v</a:t>
            </a:r>
            <a:r>
              <a:rPr sz="1800" spc="-25" dirty="0">
                <a:latin typeface="Arial Narrow"/>
                <a:cs typeface="Arial Narrow"/>
              </a:rPr>
              <a:t>e</a:t>
            </a:r>
            <a:r>
              <a:rPr sz="1800" spc="105" dirty="0">
                <a:latin typeface="Arial Narrow"/>
                <a:cs typeface="Arial Narrow"/>
              </a:rPr>
              <a:t> </a:t>
            </a:r>
            <a:r>
              <a:rPr sz="1800" spc="100" dirty="0">
                <a:latin typeface="Arial Narrow"/>
                <a:cs typeface="Arial Narrow"/>
              </a:rPr>
              <a:t>g</a:t>
            </a:r>
            <a:r>
              <a:rPr sz="1800" spc="65" dirty="0">
                <a:latin typeface="Arial Narrow"/>
                <a:cs typeface="Arial Narrow"/>
              </a:rPr>
              <a:t>i</a:t>
            </a:r>
            <a:r>
              <a:rPr sz="1800" spc="70" dirty="0">
                <a:latin typeface="Arial Narrow"/>
                <a:cs typeface="Arial Narrow"/>
              </a:rPr>
              <a:t>v</a:t>
            </a:r>
            <a:r>
              <a:rPr sz="1800" spc="55" dirty="0">
                <a:latin typeface="Arial Narrow"/>
                <a:cs typeface="Arial Narrow"/>
              </a:rPr>
              <a:t>e</a:t>
            </a:r>
            <a:r>
              <a:rPr sz="1800" spc="5" dirty="0">
                <a:latin typeface="Arial Narrow"/>
                <a:cs typeface="Arial Narrow"/>
              </a:rPr>
              <a:t>n</a:t>
            </a:r>
            <a:r>
              <a:rPr sz="1800" spc="75" dirty="0">
                <a:latin typeface="Arial Narrow"/>
                <a:cs typeface="Arial Narrow"/>
              </a:rPr>
              <a:t> </a:t>
            </a:r>
            <a:r>
              <a:rPr sz="1800" spc="105" dirty="0">
                <a:latin typeface="Arial Narrow"/>
                <a:cs typeface="Arial Narrow"/>
              </a:rPr>
              <a:t>p</a:t>
            </a:r>
            <a:r>
              <a:rPr sz="1800" spc="60" dirty="0">
                <a:latin typeface="Arial Narrow"/>
                <a:cs typeface="Arial Narrow"/>
              </a:rPr>
              <a:t>r</a:t>
            </a:r>
            <a:r>
              <a:rPr sz="1800" spc="65" dirty="0">
                <a:latin typeface="Arial Narrow"/>
                <a:cs typeface="Arial Narrow"/>
              </a:rPr>
              <a:t>edi</a:t>
            </a:r>
            <a:r>
              <a:rPr sz="1800" spc="40" dirty="0">
                <a:latin typeface="Arial Narrow"/>
                <a:cs typeface="Arial Narrow"/>
              </a:rPr>
              <a:t>c</a:t>
            </a:r>
            <a:r>
              <a:rPr sz="1800" spc="165" dirty="0">
                <a:latin typeface="Arial Narrow"/>
                <a:cs typeface="Arial Narrow"/>
              </a:rPr>
              <a:t>t</a:t>
            </a:r>
            <a:r>
              <a:rPr sz="1800" spc="65" dirty="0">
                <a:latin typeface="Arial Narrow"/>
                <a:cs typeface="Arial Narrow"/>
              </a:rPr>
              <a:t>i</a:t>
            </a:r>
            <a:r>
              <a:rPr sz="1800" spc="70" dirty="0">
                <a:latin typeface="Arial Narrow"/>
                <a:cs typeface="Arial Narrow"/>
              </a:rPr>
              <a:t>v</a:t>
            </a:r>
            <a:r>
              <a:rPr sz="1800" spc="-25" dirty="0">
                <a:latin typeface="Arial Narrow"/>
                <a:cs typeface="Arial Narrow"/>
              </a:rPr>
              <a:t>e</a:t>
            </a:r>
            <a:r>
              <a:rPr sz="1800" spc="95" dirty="0">
                <a:latin typeface="Arial Narrow"/>
                <a:cs typeface="Arial Narrow"/>
              </a:rPr>
              <a:t> </a:t>
            </a:r>
            <a:r>
              <a:rPr sz="1800" spc="-15" dirty="0">
                <a:latin typeface="Arial Narrow"/>
                <a:cs typeface="Arial Narrow"/>
              </a:rPr>
              <a:t>s</a:t>
            </a:r>
            <a:r>
              <a:rPr sz="1800" spc="15" dirty="0">
                <a:latin typeface="Arial Narrow"/>
                <a:cs typeface="Arial Narrow"/>
              </a:rPr>
              <a:t>e</a:t>
            </a:r>
            <a:r>
              <a:rPr sz="1800" spc="5" dirty="0">
                <a:latin typeface="Arial Narrow"/>
                <a:cs typeface="Arial Narrow"/>
              </a:rPr>
              <a:t>a</a:t>
            </a:r>
            <a:r>
              <a:rPr sz="1800" spc="60" dirty="0">
                <a:latin typeface="Arial Narrow"/>
                <a:cs typeface="Arial Narrow"/>
              </a:rPr>
              <a:t>r</a:t>
            </a:r>
            <a:r>
              <a:rPr sz="1800" spc="25" dirty="0">
                <a:latin typeface="Arial Narrow"/>
                <a:cs typeface="Arial Narrow"/>
              </a:rPr>
              <a:t>c</a:t>
            </a:r>
            <a:r>
              <a:rPr sz="1800" spc="40" dirty="0">
                <a:latin typeface="Arial Narrow"/>
                <a:cs typeface="Arial Narrow"/>
              </a:rPr>
              <a:t>h</a:t>
            </a:r>
            <a:r>
              <a:rPr sz="1800" spc="110" dirty="0">
                <a:latin typeface="Arial Narrow"/>
                <a:cs typeface="Arial Narrow"/>
              </a:rPr>
              <a:t> </a:t>
            </a:r>
            <a:r>
              <a:rPr sz="1800" spc="150" dirty="0">
                <a:latin typeface="Arial Narrow"/>
                <a:cs typeface="Arial Narrow"/>
              </a:rPr>
              <a:t>t</a:t>
            </a:r>
            <a:r>
              <a:rPr sz="1800" spc="20" dirty="0">
                <a:latin typeface="Arial Narrow"/>
                <a:cs typeface="Arial Narrow"/>
              </a:rPr>
              <a:t>o</a:t>
            </a:r>
            <a:r>
              <a:rPr sz="1800" spc="85" dirty="0">
                <a:latin typeface="Arial Narrow"/>
                <a:cs typeface="Arial Narrow"/>
              </a:rPr>
              <a:t> </a:t>
            </a:r>
            <a:r>
              <a:rPr sz="1800" spc="-15" dirty="0">
                <a:latin typeface="Arial Narrow"/>
                <a:cs typeface="Arial Narrow"/>
              </a:rPr>
              <a:t>s</a:t>
            </a:r>
            <a:r>
              <a:rPr sz="1800" spc="40" dirty="0">
                <a:latin typeface="Arial Narrow"/>
                <a:cs typeface="Arial Narrow"/>
              </a:rPr>
              <a:t>el</a:t>
            </a:r>
            <a:r>
              <a:rPr sz="1800" spc="25" dirty="0">
                <a:latin typeface="Arial Narrow"/>
                <a:cs typeface="Arial Narrow"/>
              </a:rPr>
              <a:t>e</a:t>
            </a:r>
            <a:r>
              <a:rPr sz="1800" spc="30" dirty="0">
                <a:latin typeface="Arial Narrow"/>
                <a:cs typeface="Arial Narrow"/>
              </a:rPr>
              <a:t>c</a:t>
            </a:r>
            <a:r>
              <a:rPr sz="1800" spc="114" dirty="0">
                <a:latin typeface="Arial Narrow"/>
                <a:cs typeface="Arial Narrow"/>
              </a:rPr>
              <a:t>t</a:t>
            </a:r>
            <a:r>
              <a:rPr sz="1800" spc="105" dirty="0">
                <a:latin typeface="Arial Narrow"/>
                <a:cs typeface="Arial Narrow"/>
              </a:rPr>
              <a:t> </a:t>
            </a:r>
            <a:r>
              <a:rPr sz="1800" spc="165" dirty="0">
                <a:latin typeface="Arial Narrow"/>
                <a:cs typeface="Arial Narrow"/>
              </a:rPr>
              <a:t>t</a:t>
            </a:r>
            <a:r>
              <a:rPr sz="1800" spc="75" dirty="0">
                <a:latin typeface="Arial Narrow"/>
                <a:cs typeface="Arial Narrow"/>
              </a:rPr>
              <a:t>h</a:t>
            </a:r>
            <a:r>
              <a:rPr sz="1800" spc="-25" dirty="0">
                <a:latin typeface="Arial Narrow"/>
                <a:cs typeface="Arial Narrow"/>
              </a:rPr>
              <a:t>e</a:t>
            </a:r>
            <a:r>
              <a:rPr sz="1800" spc="85" dirty="0">
                <a:latin typeface="Arial Narrow"/>
                <a:cs typeface="Arial Narrow"/>
              </a:rPr>
              <a:t> </a:t>
            </a:r>
            <a:r>
              <a:rPr sz="1800" spc="80" dirty="0">
                <a:latin typeface="Arial Narrow"/>
                <a:cs typeface="Arial Narrow"/>
              </a:rPr>
              <a:t>u</a:t>
            </a:r>
            <a:r>
              <a:rPr sz="1800" spc="-15" dirty="0">
                <a:latin typeface="Arial Narrow"/>
                <a:cs typeface="Arial Narrow"/>
              </a:rPr>
              <a:t>s</a:t>
            </a:r>
            <a:r>
              <a:rPr sz="1800" spc="65" dirty="0">
                <a:latin typeface="Arial Narrow"/>
                <a:cs typeface="Arial Narrow"/>
              </a:rPr>
              <a:t>e</a:t>
            </a:r>
            <a:r>
              <a:rPr sz="1800" spc="5" dirty="0">
                <a:latin typeface="Arial Narrow"/>
                <a:cs typeface="Arial Narrow"/>
              </a:rPr>
              <a:t>r</a:t>
            </a:r>
            <a:r>
              <a:rPr sz="1800" spc="90" dirty="0">
                <a:latin typeface="Arial Narrow"/>
                <a:cs typeface="Arial Narrow"/>
              </a:rPr>
              <a:t> </a:t>
            </a:r>
            <a:r>
              <a:rPr sz="1800" spc="65" dirty="0">
                <a:latin typeface="Arial Narrow"/>
                <a:cs typeface="Arial Narrow"/>
              </a:rPr>
              <a:t>i</a:t>
            </a:r>
            <a:r>
              <a:rPr sz="1800" spc="40" dirty="0">
                <a:latin typeface="Arial Narrow"/>
                <a:cs typeface="Arial Narrow"/>
              </a:rPr>
              <a:t>n</a:t>
            </a:r>
            <a:r>
              <a:rPr sz="1800" spc="75" dirty="0">
                <a:latin typeface="Arial Narrow"/>
                <a:cs typeface="Arial Narrow"/>
              </a:rPr>
              <a:t> </a:t>
            </a:r>
            <a:r>
              <a:rPr sz="1800" spc="25" dirty="0">
                <a:latin typeface="Arial Narrow"/>
                <a:cs typeface="Arial Narrow"/>
              </a:rPr>
              <a:t>T</a:t>
            </a:r>
            <a:r>
              <a:rPr sz="1800" spc="20" dirty="0">
                <a:latin typeface="Arial Narrow"/>
                <a:cs typeface="Arial Narrow"/>
              </a:rPr>
              <a:t>o</a:t>
            </a:r>
            <a:r>
              <a:rPr sz="1800" spc="95" dirty="0">
                <a:latin typeface="Arial Narrow"/>
                <a:cs typeface="Arial Narrow"/>
              </a:rPr>
              <a:t> </a:t>
            </a:r>
            <a:r>
              <a:rPr sz="1800" dirty="0">
                <a:latin typeface="Arial Narrow"/>
                <a:cs typeface="Arial Narrow"/>
              </a:rPr>
              <a:t>a</a:t>
            </a:r>
            <a:r>
              <a:rPr sz="1800" spc="75" dirty="0">
                <a:latin typeface="Arial Narrow"/>
                <a:cs typeface="Arial Narrow"/>
              </a:rPr>
              <a:t>n</a:t>
            </a:r>
            <a:r>
              <a:rPr sz="1800" spc="55" dirty="0">
                <a:latin typeface="Arial Narrow"/>
                <a:cs typeface="Arial Narrow"/>
              </a:rPr>
              <a:t>d</a:t>
            </a:r>
            <a:r>
              <a:rPr sz="1800" spc="105" dirty="0">
                <a:latin typeface="Arial Narrow"/>
                <a:cs typeface="Arial Narrow"/>
              </a:rPr>
              <a:t> </a:t>
            </a:r>
            <a:r>
              <a:rPr sz="1800" spc="-65" dirty="0">
                <a:latin typeface="Arial Narrow"/>
                <a:cs typeface="Arial Narrow"/>
              </a:rPr>
              <a:t>C</a:t>
            </a:r>
            <a:r>
              <a:rPr sz="1800" spc="-55" dirty="0">
                <a:latin typeface="Arial Narrow"/>
                <a:cs typeface="Arial Narrow"/>
              </a:rPr>
              <a:t>C</a:t>
            </a:r>
            <a:r>
              <a:rPr sz="1800" spc="-160" dirty="0">
                <a:latin typeface="Arial Narrow"/>
                <a:cs typeface="Arial Narrow"/>
              </a:rPr>
              <a:t>.</a:t>
            </a:r>
            <a:r>
              <a:rPr sz="1800" spc="90" dirty="0">
                <a:latin typeface="Arial Narrow"/>
                <a:cs typeface="Arial Narrow"/>
              </a:rPr>
              <a:t> </a:t>
            </a:r>
            <a:r>
              <a:rPr sz="1800" dirty="0">
                <a:latin typeface="Arial Narrow"/>
                <a:cs typeface="Arial Narrow"/>
              </a:rPr>
              <a:t>P</a:t>
            </a:r>
            <a:r>
              <a:rPr sz="1800" spc="65" dirty="0">
                <a:latin typeface="Arial Narrow"/>
                <a:cs typeface="Arial Narrow"/>
              </a:rPr>
              <a:t>l</a:t>
            </a:r>
            <a:r>
              <a:rPr sz="1800" spc="15" dirty="0">
                <a:latin typeface="Arial Narrow"/>
                <a:cs typeface="Arial Narrow"/>
              </a:rPr>
              <a:t>e</a:t>
            </a:r>
            <a:r>
              <a:rPr sz="1800" spc="5" dirty="0">
                <a:latin typeface="Arial Narrow"/>
                <a:cs typeface="Arial Narrow"/>
              </a:rPr>
              <a:t>a</a:t>
            </a:r>
            <a:r>
              <a:rPr sz="1800" spc="-15" dirty="0">
                <a:latin typeface="Arial Narrow"/>
                <a:cs typeface="Arial Narrow"/>
              </a:rPr>
              <a:t>s</a:t>
            </a:r>
            <a:r>
              <a:rPr sz="1800" spc="-25" dirty="0">
                <a:latin typeface="Arial Narrow"/>
                <a:cs typeface="Arial Narrow"/>
              </a:rPr>
              <a:t>e</a:t>
            </a:r>
            <a:r>
              <a:rPr sz="1800" spc="105" dirty="0">
                <a:latin typeface="Arial Narrow"/>
                <a:cs typeface="Arial Narrow"/>
              </a:rPr>
              <a:t> </a:t>
            </a:r>
            <a:r>
              <a:rPr sz="1800" spc="75" dirty="0">
                <a:latin typeface="Arial Narrow"/>
                <a:cs typeface="Arial Narrow"/>
              </a:rPr>
              <a:t>n</a:t>
            </a:r>
            <a:r>
              <a:rPr sz="1800" spc="140" dirty="0">
                <a:latin typeface="Arial Narrow"/>
                <a:cs typeface="Arial Narrow"/>
              </a:rPr>
              <a:t>o</a:t>
            </a:r>
            <a:r>
              <a:rPr sz="1800" spc="75" dirty="0">
                <a:latin typeface="Arial Narrow"/>
                <a:cs typeface="Arial Narrow"/>
              </a:rPr>
              <a:t>t</a:t>
            </a:r>
            <a:r>
              <a:rPr sz="1800" spc="-25" dirty="0">
                <a:latin typeface="Arial Narrow"/>
                <a:cs typeface="Arial Narrow"/>
              </a:rPr>
              <a:t>e</a:t>
            </a:r>
            <a:r>
              <a:rPr sz="1800" spc="-15" dirty="0">
                <a:latin typeface="Arial Narrow"/>
                <a:cs typeface="Arial Narrow"/>
              </a:rPr>
              <a:t> </a:t>
            </a:r>
            <a:r>
              <a:rPr sz="1800" spc="100" dirty="0">
                <a:latin typeface="Arial Narrow"/>
                <a:cs typeface="Arial Narrow"/>
              </a:rPr>
              <a:t>t</a:t>
            </a:r>
            <a:r>
              <a:rPr sz="1800" spc="145" dirty="0">
                <a:latin typeface="Arial Narrow"/>
                <a:cs typeface="Arial Narrow"/>
              </a:rPr>
              <a:t>h</a:t>
            </a:r>
            <a:r>
              <a:rPr sz="1800" dirty="0">
                <a:latin typeface="Arial Narrow"/>
                <a:cs typeface="Arial Narrow"/>
              </a:rPr>
              <a:t>a</a:t>
            </a:r>
            <a:r>
              <a:rPr sz="1800" spc="114" dirty="0">
                <a:latin typeface="Arial Narrow"/>
                <a:cs typeface="Arial Narrow"/>
              </a:rPr>
              <a:t>t</a:t>
            </a:r>
            <a:r>
              <a:rPr sz="1800" spc="95" dirty="0">
                <a:latin typeface="Arial Narrow"/>
                <a:cs typeface="Arial Narrow"/>
              </a:rPr>
              <a:t> </a:t>
            </a:r>
            <a:r>
              <a:rPr sz="1800" spc="80" dirty="0">
                <a:latin typeface="Arial Narrow"/>
                <a:cs typeface="Arial Narrow"/>
              </a:rPr>
              <a:t>u</a:t>
            </a:r>
            <a:r>
              <a:rPr sz="1800" spc="-15" dirty="0">
                <a:latin typeface="Arial Narrow"/>
                <a:cs typeface="Arial Narrow"/>
              </a:rPr>
              <a:t>s</a:t>
            </a:r>
            <a:r>
              <a:rPr sz="1800" spc="25" dirty="0">
                <a:latin typeface="Arial Narrow"/>
                <a:cs typeface="Arial Narrow"/>
              </a:rPr>
              <a:t>e</a:t>
            </a:r>
            <a:r>
              <a:rPr sz="1800" spc="45" dirty="0">
                <a:latin typeface="Arial Narrow"/>
                <a:cs typeface="Arial Narrow"/>
              </a:rPr>
              <a:t>r</a:t>
            </a:r>
            <a:r>
              <a:rPr sz="1800" spc="90" dirty="0">
                <a:latin typeface="Arial Narrow"/>
                <a:cs typeface="Arial Narrow"/>
              </a:rPr>
              <a:t> </a:t>
            </a:r>
            <a:r>
              <a:rPr sz="1800" spc="40" dirty="0">
                <a:latin typeface="Arial Narrow"/>
                <a:cs typeface="Arial Narrow"/>
              </a:rPr>
              <a:t>c</a:t>
            </a:r>
            <a:r>
              <a:rPr sz="1800" dirty="0">
                <a:latin typeface="Arial Narrow"/>
                <a:cs typeface="Arial Narrow"/>
              </a:rPr>
              <a:t>a</a:t>
            </a:r>
            <a:r>
              <a:rPr sz="1800" spc="40" dirty="0">
                <a:latin typeface="Arial Narrow"/>
                <a:cs typeface="Arial Narrow"/>
              </a:rPr>
              <a:t>n</a:t>
            </a:r>
            <a:r>
              <a:rPr sz="1800" spc="85" dirty="0">
                <a:latin typeface="Arial Narrow"/>
                <a:cs typeface="Arial Narrow"/>
              </a:rPr>
              <a:t> </a:t>
            </a:r>
            <a:r>
              <a:rPr sz="1800" spc="-15" dirty="0">
                <a:latin typeface="Arial Narrow"/>
                <a:cs typeface="Arial Narrow"/>
              </a:rPr>
              <a:t>s</a:t>
            </a:r>
            <a:r>
              <a:rPr sz="1800" spc="25" dirty="0">
                <a:latin typeface="Arial Narrow"/>
                <a:cs typeface="Arial Narrow"/>
              </a:rPr>
              <a:t>e</a:t>
            </a:r>
            <a:r>
              <a:rPr sz="1800" spc="40" dirty="0">
                <a:latin typeface="Arial Narrow"/>
                <a:cs typeface="Arial Narrow"/>
              </a:rPr>
              <a:t>lec</a:t>
            </a:r>
            <a:r>
              <a:rPr sz="1800" spc="114" dirty="0">
                <a:latin typeface="Arial Narrow"/>
                <a:cs typeface="Arial Narrow"/>
              </a:rPr>
              <a:t>t</a:t>
            </a:r>
            <a:r>
              <a:rPr sz="1800" spc="95" dirty="0">
                <a:latin typeface="Arial Narrow"/>
                <a:cs typeface="Arial Narrow"/>
              </a:rPr>
              <a:t> </a:t>
            </a:r>
            <a:r>
              <a:rPr sz="1800" spc="85" dirty="0">
                <a:latin typeface="Arial Narrow"/>
                <a:cs typeface="Arial Narrow"/>
              </a:rPr>
              <a:t>m</a:t>
            </a:r>
            <a:r>
              <a:rPr sz="1800" spc="80" dirty="0">
                <a:latin typeface="Arial Narrow"/>
                <a:cs typeface="Arial Narrow"/>
              </a:rPr>
              <a:t>u</a:t>
            </a:r>
            <a:r>
              <a:rPr sz="1800" spc="75" dirty="0">
                <a:latin typeface="Arial Narrow"/>
                <a:cs typeface="Arial Narrow"/>
              </a:rPr>
              <a:t>ltipl</a:t>
            </a:r>
            <a:r>
              <a:rPr sz="1800" spc="45" dirty="0">
                <a:latin typeface="Arial Narrow"/>
                <a:cs typeface="Arial Narrow"/>
              </a:rPr>
              <a:t>e</a:t>
            </a:r>
            <a:r>
              <a:rPr sz="1800" spc="110" dirty="0">
                <a:latin typeface="Arial Narrow"/>
                <a:cs typeface="Arial Narrow"/>
              </a:rPr>
              <a:t> </a:t>
            </a:r>
            <a:r>
              <a:rPr sz="1800" spc="80" dirty="0">
                <a:latin typeface="Arial Narrow"/>
                <a:cs typeface="Arial Narrow"/>
              </a:rPr>
              <a:t>u</a:t>
            </a:r>
            <a:r>
              <a:rPr sz="1800" spc="-15" dirty="0">
                <a:latin typeface="Arial Narrow"/>
                <a:cs typeface="Arial Narrow"/>
              </a:rPr>
              <a:t>s</a:t>
            </a:r>
            <a:r>
              <a:rPr sz="1800" spc="25" dirty="0">
                <a:latin typeface="Arial Narrow"/>
                <a:cs typeface="Arial Narrow"/>
              </a:rPr>
              <a:t>e</a:t>
            </a:r>
            <a:r>
              <a:rPr sz="1800" spc="85" dirty="0">
                <a:latin typeface="Arial Narrow"/>
                <a:cs typeface="Arial Narrow"/>
              </a:rPr>
              <a:t>r</a:t>
            </a:r>
            <a:r>
              <a:rPr sz="1800" spc="-60" dirty="0">
                <a:latin typeface="Arial Narrow"/>
                <a:cs typeface="Arial Narrow"/>
              </a:rPr>
              <a:t>s</a:t>
            </a:r>
            <a:r>
              <a:rPr sz="1800" spc="90" dirty="0">
                <a:latin typeface="Arial Narrow"/>
                <a:cs typeface="Arial Narrow"/>
              </a:rPr>
              <a:t> </a:t>
            </a:r>
            <a:r>
              <a:rPr sz="1800" spc="65" dirty="0">
                <a:latin typeface="Arial Narrow"/>
                <a:cs typeface="Arial Narrow"/>
              </a:rPr>
              <a:t>i</a:t>
            </a:r>
            <a:r>
              <a:rPr sz="1800" spc="40" dirty="0">
                <a:latin typeface="Arial Narrow"/>
                <a:cs typeface="Arial Narrow"/>
              </a:rPr>
              <a:t>n</a:t>
            </a:r>
            <a:r>
              <a:rPr sz="1800" spc="85" dirty="0">
                <a:latin typeface="Arial Narrow"/>
                <a:cs typeface="Arial Narrow"/>
              </a:rPr>
              <a:t> </a:t>
            </a:r>
            <a:r>
              <a:rPr sz="1800" spc="25" dirty="0">
                <a:latin typeface="Arial Narrow"/>
                <a:cs typeface="Arial Narrow"/>
              </a:rPr>
              <a:t>T</a:t>
            </a:r>
            <a:r>
              <a:rPr sz="1800" spc="20" dirty="0">
                <a:latin typeface="Arial Narrow"/>
                <a:cs typeface="Arial Narrow"/>
              </a:rPr>
              <a:t>o</a:t>
            </a:r>
            <a:r>
              <a:rPr sz="1800" spc="95" dirty="0">
                <a:latin typeface="Arial Narrow"/>
                <a:cs typeface="Arial Narrow"/>
              </a:rPr>
              <a:t> </a:t>
            </a:r>
            <a:r>
              <a:rPr sz="1800" dirty="0">
                <a:latin typeface="Arial Narrow"/>
                <a:cs typeface="Arial Narrow"/>
              </a:rPr>
              <a:t>a</a:t>
            </a:r>
            <a:r>
              <a:rPr sz="1800" spc="75" dirty="0">
                <a:latin typeface="Arial Narrow"/>
                <a:cs typeface="Arial Narrow"/>
              </a:rPr>
              <a:t>n</a:t>
            </a:r>
            <a:r>
              <a:rPr sz="1800" spc="55" dirty="0">
                <a:latin typeface="Arial Narrow"/>
                <a:cs typeface="Arial Narrow"/>
              </a:rPr>
              <a:t>d</a:t>
            </a:r>
            <a:r>
              <a:rPr sz="1800" spc="95" dirty="0">
                <a:latin typeface="Arial Narrow"/>
                <a:cs typeface="Arial Narrow"/>
              </a:rPr>
              <a:t> </a:t>
            </a:r>
            <a:r>
              <a:rPr sz="1800" spc="-65" dirty="0">
                <a:latin typeface="Arial Narrow"/>
                <a:cs typeface="Arial Narrow"/>
              </a:rPr>
              <a:t>C</a:t>
            </a:r>
            <a:r>
              <a:rPr sz="1800" spc="-55" dirty="0">
                <a:latin typeface="Arial Narrow"/>
                <a:cs typeface="Arial Narrow"/>
              </a:rPr>
              <a:t>C</a:t>
            </a:r>
            <a:r>
              <a:rPr sz="1800" spc="-160" dirty="0">
                <a:latin typeface="Arial Narrow"/>
                <a:cs typeface="Arial Narrow"/>
              </a:rPr>
              <a:t>.</a:t>
            </a:r>
            <a:endParaRPr sz="1800">
              <a:latin typeface="Arial Narrow"/>
              <a:cs typeface="Arial Narrow"/>
            </a:endParaRPr>
          </a:p>
        </p:txBody>
      </p:sp>
      <p:sp>
        <p:nvSpPr>
          <p:cNvPr id="9" name="object 9"/>
          <p:cNvSpPr/>
          <p:nvPr/>
        </p:nvSpPr>
        <p:spPr>
          <a:xfrm>
            <a:off x="2362200" y="2438400"/>
            <a:ext cx="1828800" cy="1836420"/>
          </a:xfrm>
          <a:custGeom>
            <a:avLst/>
            <a:gdLst/>
            <a:ahLst/>
            <a:cxnLst/>
            <a:rect l="l" t="t" r="r" b="b"/>
            <a:pathLst>
              <a:path w="1828800" h="1836420">
                <a:moveTo>
                  <a:pt x="0" y="0"/>
                </a:moveTo>
                <a:lnTo>
                  <a:pt x="0" y="990599"/>
                </a:lnTo>
                <a:lnTo>
                  <a:pt x="1828799" y="990599"/>
                </a:lnTo>
                <a:lnTo>
                  <a:pt x="1828799" y="1836419"/>
                </a:lnTo>
              </a:path>
            </a:pathLst>
          </a:custGeom>
          <a:ln w="57911">
            <a:solidFill>
              <a:srgbClr val="0D5265"/>
            </a:solidFill>
          </a:ln>
        </p:spPr>
        <p:txBody>
          <a:bodyPr wrap="square" lIns="0" tIns="0" rIns="0" bIns="0" rtlCol="0"/>
          <a:lstStyle/>
          <a:p>
            <a:endParaRPr/>
          </a:p>
        </p:txBody>
      </p:sp>
      <p:sp>
        <p:nvSpPr>
          <p:cNvPr id="10" name="object 10"/>
          <p:cNvSpPr/>
          <p:nvPr/>
        </p:nvSpPr>
        <p:spPr>
          <a:xfrm>
            <a:off x="4104132" y="4245864"/>
            <a:ext cx="173990" cy="173990"/>
          </a:xfrm>
          <a:custGeom>
            <a:avLst/>
            <a:gdLst/>
            <a:ahLst/>
            <a:cxnLst/>
            <a:rect l="l" t="t" r="r" b="b"/>
            <a:pathLst>
              <a:path w="173989" h="173989">
                <a:moveTo>
                  <a:pt x="173735" y="0"/>
                </a:moveTo>
                <a:lnTo>
                  <a:pt x="0" y="0"/>
                </a:lnTo>
                <a:lnTo>
                  <a:pt x="86867" y="173735"/>
                </a:lnTo>
                <a:lnTo>
                  <a:pt x="173735" y="0"/>
                </a:lnTo>
                <a:close/>
              </a:path>
            </a:pathLst>
          </a:custGeom>
          <a:solidFill>
            <a:srgbClr val="0D5265"/>
          </a:solidFill>
        </p:spPr>
        <p:txBody>
          <a:bodyPr wrap="square" lIns="0" tIns="0" rIns="0" bIns="0" rtlCol="0"/>
          <a:lstStyle/>
          <a:p>
            <a:endParaRPr/>
          </a:p>
        </p:txBody>
      </p:sp>
      <p:sp>
        <p:nvSpPr>
          <p:cNvPr id="11" name="object 11"/>
          <p:cNvSpPr/>
          <p:nvPr/>
        </p:nvSpPr>
        <p:spPr>
          <a:xfrm>
            <a:off x="8915400" y="3150870"/>
            <a:ext cx="1295400" cy="837565"/>
          </a:xfrm>
          <a:custGeom>
            <a:avLst/>
            <a:gdLst/>
            <a:ahLst/>
            <a:cxnLst/>
            <a:rect l="l" t="t" r="r" b="b"/>
            <a:pathLst>
              <a:path w="1295400" h="837564">
                <a:moveTo>
                  <a:pt x="1035039" y="0"/>
                </a:moveTo>
                <a:lnTo>
                  <a:pt x="755660" y="430529"/>
                </a:lnTo>
                <a:lnTo>
                  <a:pt x="59729" y="431010"/>
                </a:lnTo>
                <a:lnTo>
                  <a:pt x="45823" y="434180"/>
                </a:lnTo>
                <a:lnTo>
                  <a:pt x="12910" y="458532"/>
                </a:lnTo>
                <a:lnTo>
                  <a:pt x="0" y="498347"/>
                </a:lnTo>
                <a:lnTo>
                  <a:pt x="0" y="600071"/>
                </a:lnTo>
                <a:lnTo>
                  <a:pt x="480" y="777732"/>
                </a:lnTo>
                <a:lnTo>
                  <a:pt x="17738" y="815352"/>
                </a:lnTo>
                <a:lnTo>
                  <a:pt x="53387" y="835895"/>
                </a:lnTo>
                <a:lnTo>
                  <a:pt x="67848" y="837437"/>
                </a:lnTo>
                <a:lnTo>
                  <a:pt x="1079479" y="837437"/>
                </a:lnTo>
                <a:lnTo>
                  <a:pt x="1235673" y="836963"/>
                </a:lnTo>
                <a:lnTo>
                  <a:pt x="1273300" y="819719"/>
                </a:lnTo>
                <a:lnTo>
                  <a:pt x="1293856" y="784076"/>
                </a:lnTo>
                <a:lnTo>
                  <a:pt x="1295399" y="769619"/>
                </a:lnTo>
                <a:lnTo>
                  <a:pt x="1295399" y="600071"/>
                </a:lnTo>
                <a:lnTo>
                  <a:pt x="1294925" y="490280"/>
                </a:lnTo>
                <a:lnTo>
                  <a:pt x="1277684" y="452634"/>
                </a:lnTo>
                <a:lnTo>
                  <a:pt x="1242058" y="432073"/>
                </a:lnTo>
                <a:lnTo>
                  <a:pt x="1227612" y="430529"/>
                </a:lnTo>
                <a:lnTo>
                  <a:pt x="1079479" y="430529"/>
                </a:lnTo>
                <a:lnTo>
                  <a:pt x="1035039" y="0"/>
                </a:lnTo>
                <a:close/>
              </a:path>
            </a:pathLst>
          </a:custGeom>
          <a:solidFill>
            <a:srgbClr val="FFFF00"/>
          </a:solidFill>
        </p:spPr>
        <p:txBody>
          <a:bodyPr wrap="square" lIns="0" tIns="0" rIns="0" bIns="0" rtlCol="0"/>
          <a:lstStyle/>
          <a:p>
            <a:endParaRPr/>
          </a:p>
        </p:txBody>
      </p:sp>
      <p:sp>
        <p:nvSpPr>
          <p:cNvPr id="12" name="object 12"/>
          <p:cNvSpPr/>
          <p:nvPr/>
        </p:nvSpPr>
        <p:spPr>
          <a:xfrm>
            <a:off x="8915400" y="3150870"/>
            <a:ext cx="1295400" cy="837565"/>
          </a:xfrm>
          <a:custGeom>
            <a:avLst/>
            <a:gdLst/>
            <a:ahLst/>
            <a:cxnLst/>
            <a:rect l="l" t="t" r="r" b="b"/>
            <a:pathLst>
              <a:path w="1295400" h="837564">
                <a:moveTo>
                  <a:pt x="0" y="498347"/>
                </a:moveTo>
                <a:lnTo>
                  <a:pt x="12910" y="458532"/>
                </a:lnTo>
                <a:lnTo>
                  <a:pt x="45823" y="434180"/>
                </a:lnTo>
                <a:lnTo>
                  <a:pt x="755660" y="430529"/>
                </a:lnTo>
                <a:lnTo>
                  <a:pt x="1035039" y="0"/>
                </a:lnTo>
                <a:lnTo>
                  <a:pt x="1079479" y="430529"/>
                </a:lnTo>
                <a:lnTo>
                  <a:pt x="1227612" y="430529"/>
                </a:lnTo>
                <a:lnTo>
                  <a:pt x="1242058" y="432073"/>
                </a:lnTo>
                <a:lnTo>
                  <a:pt x="1277684" y="452634"/>
                </a:lnTo>
                <a:lnTo>
                  <a:pt x="1294925" y="490280"/>
                </a:lnTo>
                <a:lnTo>
                  <a:pt x="1295399" y="600071"/>
                </a:lnTo>
                <a:lnTo>
                  <a:pt x="1295399" y="769619"/>
                </a:lnTo>
                <a:lnTo>
                  <a:pt x="1282482" y="809450"/>
                </a:lnTo>
                <a:lnTo>
                  <a:pt x="1249571" y="833799"/>
                </a:lnTo>
                <a:lnTo>
                  <a:pt x="1079479" y="837437"/>
                </a:lnTo>
                <a:lnTo>
                  <a:pt x="755660" y="837437"/>
                </a:lnTo>
                <a:lnTo>
                  <a:pt x="67848" y="837437"/>
                </a:lnTo>
                <a:lnTo>
                  <a:pt x="28009" y="824529"/>
                </a:lnTo>
                <a:lnTo>
                  <a:pt x="3650" y="791630"/>
                </a:lnTo>
                <a:lnTo>
                  <a:pt x="0" y="600071"/>
                </a:lnTo>
                <a:lnTo>
                  <a:pt x="0" y="498347"/>
                </a:lnTo>
                <a:close/>
              </a:path>
            </a:pathLst>
          </a:custGeom>
          <a:ln w="12191">
            <a:solidFill>
              <a:srgbClr val="073A48"/>
            </a:solidFill>
          </a:ln>
        </p:spPr>
        <p:txBody>
          <a:bodyPr wrap="square" lIns="0" tIns="0" rIns="0" bIns="0" rtlCol="0"/>
          <a:lstStyle/>
          <a:p>
            <a:endParaRPr/>
          </a:p>
        </p:txBody>
      </p:sp>
      <p:sp>
        <p:nvSpPr>
          <p:cNvPr id="13" name="object 13"/>
          <p:cNvSpPr txBox="1"/>
          <p:nvPr/>
        </p:nvSpPr>
        <p:spPr>
          <a:xfrm>
            <a:off x="9055771" y="3702067"/>
            <a:ext cx="1013460" cy="203835"/>
          </a:xfrm>
          <a:prstGeom prst="rect">
            <a:avLst/>
          </a:prstGeom>
        </p:spPr>
        <p:txBody>
          <a:bodyPr vert="horz" wrap="square" lIns="0" tIns="0" rIns="0" bIns="0" rtlCol="0">
            <a:spAutoFit/>
          </a:bodyPr>
          <a:lstStyle/>
          <a:p>
            <a:pPr marL="12700">
              <a:lnSpc>
                <a:spcPct val="100000"/>
              </a:lnSpc>
            </a:pPr>
            <a:r>
              <a:rPr sz="1400" spc="-65" dirty="0">
                <a:latin typeface="Arial Narrow"/>
                <a:cs typeface="Arial Narrow"/>
              </a:rPr>
              <a:t>S</a:t>
            </a:r>
            <a:r>
              <a:rPr sz="1400" spc="15" dirty="0">
                <a:latin typeface="Arial Narrow"/>
                <a:cs typeface="Arial Narrow"/>
              </a:rPr>
              <a:t>e</a:t>
            </a:r>
            <a:r>
              <a:rPr sz="1400" spc="50" dirty="0">
                <a:latin typeface="Arial Narrow"/>
                <a:cs typeface="Arial Narrow"/>
              </a:rPr>
              <a:t>l</a:t>
            </a:r>
            <a:r>
              <a:rPr sz="1400" spc="15" dirty="0">
                <a:latin typeface="Arial Narrow"/>
                <a:cs typeface="Arial Narrow"/>
              </a:rPr>
              <a:t>e</a:t>
            </a:r>
            <a:r>
              <a:rPr sz="1400" spc="20" dirty="0">
                <a:latin typeface="Arial Narrow"/>
                <a:cs typeface="Arial Narrow"/>
              </a:rPr>
              <a:t>c</a:t>
            </a:r>
            <a:r>
              <a:rPr sz="1400" spc="85" dirty="0">
                <a:latin typeface="Arial Narrow"/>
                <a:cs typeface="Arial Narrow"/>
              </a:rPr>
              <a:t>t</a:t>
            </a:r>
            <a:r>
              <a:rPr sz="1400" spc="60" dirty="0">
                <a:latin typeface="Arial Narrow"/>
                <a:cs typeface="Arial Narrow"/>
              </a:rPr>
              <a:t> </a:t>
            </a:r>
            <a:r>
              <a:rPr sz="1400" spc="90" dirty="0">
                <a:latin typeface="Arial Narrow"/>
                <a:cs typeface="Arial Narrow"/>
              </a:rPr>
              <a:t>p</a:t>
            </a:r>
            <a:r>
              <a:rPr sz="1400" spc="60" dirty="0">
                <a:latin typeface="Arial Narrow"/>
                <a:cs typeface="Arial Narrow"/>
              </a:rPr>
              <a:t>r</a:t>
            </a:r>
            <a:r>
              <a:rPr sz="1400" spc="55" dirty="0">
                <a:latin typeface="Arial Narrow"/>
                <a:cs typeface="Arial Narrow"/>
              </a:rPr>
              <a:t>i</a:t>
            </a:r>
            <a:r>
              <a:rPr sz="1400" spc="45" dirty="0">
                <a:latin typeface="Arial Narrow"/>
                <a:cs typeface="Arial Narrow"/>
              </a:rPr>
              <a:t>o</a:t>
            </a:r>
            <a:r>
              <a:rPr sz="1400" spc="60" dirty="0">
                <a:latin typeface="Arial Narrow"/>
                <a:cs typeface="Arial Narrow"/>
              </a:rPr>
              <a:t>r</a:t>
            </a:r>
            <a:r>
              <a:rPr sz="1400" spc="55" dirty="0">
                <a:latin typeface="Arial Narrow"/>
                <a:cs typeface="Arial Narrow"/>
              </a:rPr>
              <a:t>i</a:t>
            </a:r>
            <a:r>
              <a:rPr sz="1400" spc="85" dirty="0">
                <a:latin typeface="Arial Narrow"/>
                <a:cs typeface="Arial Narrow"/>
              </a:rPr>
              <a:t>ty</a:t>
            </a:r>
            <a:endParaRPr sz="1400">
              <a:latin typeface="Arial Narrow"/>
              <a:cs typeface="Arial Narrow"/>
            </a:endParaRPr>
          </a:p>
        </p:txBody>
      </p:sp>
      <p:sp>
        <p:nvSpPr>
          <p:cNvPr id="14" name="object 14"/>
          <p:cNvSpPr/>
          <p:nvPr/>
        </p:nvSpPr>
        <p:spPr>
          <a:xfrm>
            <a:off x="8293607" y="970788"/>
            <a:ext cx="1765935" cy="1398270"/>
          </a:xfrm>
          <a:custGeom>
            <a:avLst/>
            <a:gdLst/>
            <a:ahLst/>
            <a:cxnLst/>
            <a:rect l="l" t="t" r="r" b="b"/>
            <a:pathLst>
              <a:path w="1765934" h="1398270">
                <a:moveTo>
                  <a:pt x="1620804" y="0"/>
                </a:moveTo>
                <a:lnTo>
                  <a:pt x="984991" y="0"/>
                </a:lnTo>
                <a:lnTo>
                  <a:pt x="59729" y="480"/>
                </a:lnTo>
                <a:lnTo>
                  <a:pt x="22090" y="17735"/>
                </a:lnTo>
                <a:lnTo>
                  <a:pt x="1542" y="53367"/>
                </a:lnTo>
                <a:lnTo>
                  <a:pt x="0" y="67817"/>
                </a:lnTo>
                <a:lnTo>
                  <a:pt x="0" y="339089"/>
                </a:lnTo>
                <a:lnTo>
                  <a:pt x="17738" y="384822"/>
                </a:lnTo>
                <a:lnTo>
                  <a:pt x="53387" y="405365"/>
                </a:lnTo>
                <a:lnTo>
                  <a:pt x="67848" y="406907"/>
                </a:lnTo>
                <a:lnTo>
                  <a:pt x="984991" y="406907"/>
                </a:lnTo>
                <a:lnTo>
                  <a:pt x="1765462" y="1398007"/>
                </a:lnTo>
                <a:lnTo>
                  <a:pt x="1407139" y="406907"/>
                </a:lnTo>
                <a:lnTo>
                  <a:pt x="1628865" y="406433"/>
                </a:lnTo>
                <a:lnTo>
                  <a:pt x="1642763" y="403269"/>
                </a:lnTo>
                <a:lnTo>
                  <a:pt x="1675674" y="378920"/>
                </a:lnTo>
                <a:lnTo>
                  <a:pt x="1688591" y="339089"/>
                </a:lnTo>
                <a:lnTo>
                  <a:pt x="1688591" y="237359"/>
                </a:lnTo>
                <a:lnTo>
                  <a:pt x="1688117" y="59750"/>
                </a:lnTo>
                <a:lnTo>
                  <a:pt x="1670876" y="22104"/>
                </a:lnTo>
                <a:lnTo>
                  <a:pt x="1635250" y="1543"/>
                </a:lnTo>
                <a:lnTo>
                  <a:pt x="1620804" y="0"/>
                </a:lnTo>
                <a:close/>
              </a:path>
            </a:pathLst>
          </a:custGeom>
          <a:solidFill>
            <a:srgbClr val="FFFF00"/>
          </a:solidFill>
        </p:spPr>
        <p:txBody>
          <a:bodyPr wrap="square" lIns="0" tIns="0" rIns="0" bIns="0" rtlCol="0"/>
          <a:lstStyle/>
          <a:p>
            <a:endParaRPr/>
          </a:p>
        </p:txBody>
      </p:sp>
      <p:sp>
        <p:nvSpPr>
          <p:cNvPr id="15" name="object 15"/>
          <p:cNvSpPr/>
          <p:nvPr/>
        </p:nvSpPr>
        <p:spPr>
          <a:xfrm>
            <a:off x="8293607" y="970788"/>
            <a:ext cx="1765935" cy="1398270"/>
          </a:xfrm>
          <a:custGeom>
            <a:avLst/>
            <a:gdLst/>
            <a:ahLst/>
            <a:cxnLst/>
            <a:rect l="l" t="t" r="r" b="b"/>
            <a:pathLst>
              <a:path w="1765934" h="1398270">
                <a:moveTo>
                  <a:pt x="0" y="67817"/>
                </a:moveTo>
                <a:lnTo>
                  <a:pt x="12910" y="28002"/>
                </a:lnTo>
                <a:lnTo>
                  <a:pt x="45823" y="3650"/>
                </a:lnTo>
                <a:lnTo>
                  <a:pt x="984991" y="0"/>
                </a:lnTo>
                <a:lnTo>
                  <a:pt x="1407139" y="0"/>
                </a:lnTo>
                <a:lnTo>
                  <a:pt x="1620804" y="0"/>
                </a:lnTo>
                <a:lnTo>
                  <a:pt x="1660611" y="12919"/>
                </a:lnTo>
                <a:lnTo>
                  <a:pt x="1684954" y="45843"/>
                </a:lnTo>
                <a:lnTo>
                  <a:pt x="1688591" y="237359"/>
                </a:lnTo>
                <a:lnTo>
                  <a:pt x="1688591" y="339089"/>
                </a:lnTo>
                <a:lnTo>
                  <a:pt x="1675674" y="378920"/>
                </a:lnTo>
                <a:lnTo>
                  <a:pt x="1642763" y="403269"/>
                </a:lnTo>
                <a:lnTo>
                  <a:pt x="1407139" y="406907"/>
                </a:lnTo>
                <a:lnTo>
                  <a:pt x="1765462" y="1398007"/>
                </a:lnTo>
                <a:lnTo>
                  <a:pt x="984991" y="406907"/>
                </a:lnTo>
                <a:lnTo>
                  <a:pt x="67848" y="406907"/>
                </a:lnTo>
                <a:lnTo>
                  <a:pt x="53387" y="405365"/>
                </a:lnTo>
                <a:lnTo>
                  <a:pt x="17738" y="384822"/>
                </a:lnTo>
                <a:lnTo>
                  <a:pt x="480" y="347202"/>
                </a:lnTo>
                <a:lnTo>
                  <a:pt x="0" y="339089"/>
                </a:lnTo>
                <a:lnTo>
                  <a:pt x="0" y="237359"/>
                </a:lnTo>
                <a:lnTo>
                  <a:pt x="0" y="67817"/>
                </a:lnTo>
                <a:close/>
              </a:path>
            </a:pathLst>
          </a:custGeom>
          <a:ln w="12191">
            <a:solidFill>
              <a:srgbClr val="073A48"/>
            </a:solidFill>
          </a:ln>
        </p:spPr>
        <p:txBody>
          <a:bodyPr wrap="square" lIns="0" tIns="0" rIns="0" bIns="0" rtlCol="0"/>
          <a:lstStyle/>
          <a:p>
            <a:endParaRPr/>
          </a:p>
        </p:txBody>
      </p:sp>
      <p:sp>
        <p:nvSpPr>
          <p:cNvPr id="16" name="object 16"/>
          <p:cNvSpPr txBox="1"/>
          <p:nvPr/>
        </p:nvSpPr>
        <p:spPr>
          <a:xfrm>
            <a:off x="8436533" y="984653"/>
            <a:ext cx="1395095" cy="417195"/>
          </a:xfrm>
          <a:prstGeom prst="rect">
            <a:avLst/>
          </a:prstGeom>
        </p:spPr>
        <p:txBody>
          <a:bodyPr vert="horz" wrap="square" lIns="0" tIns="0" rIns="0" bIns="0" rtlCol="0">
            <a:spAutoFit/>
          </a:bodyPr>
          <a:lstStyle/>
          <a:p>
            <a:pPr marL="12700" marR="5080" indent="28575">
              <a:lnSpc>
                <a:spcPct val="100000"/>
              </a:lnSpc>
            </a:pPr>
            <a:r>
              <a:rPr sz="1400" spc="-65" dirty="0">
                <a:latin typeface="Arial Narrow"/>
                <a:cs typeface="Arial Narrow"/>
              </a:rPr>
              <a:t>S</a:t>
            </a:r>
            <a:r>
              <a:rPr sz="1400" spc="25" dirty="0">
                <a:latin typeface="Arial Narrow"/>
                <a:cs typeface="Arial Narrow"/>
              </a:rPr>
              <a:t>e</a:t>
            </a:r>
            <a:r>
              <a:rPr sz="1400" spc="30" dirty="0">
                <a:latin typeface="Arial Narrow"/>
                <a:cs typeface="Arial Narrow"/>
              </a:rPr>
              <a:t>l</a:t>
            </a:r>
            <a:r>
              <a:rPr sz="1400" spc="15" dirty="0">
                <a:latin typeface="Arial Narrow"/>
                <a:cs typeface="Arial Narrow"/>
              </a:rPr>
              <a:t>ec</a:t>
            </a:r>
            <a:r>
              <a:rPr sz="1400" spc="85" dirty="0">
                <a:latin typeface="Arial Narrow"/>
                <a:cs typeface="Arial Narrow"/>
              </a:rPr>
              <a:t>t</a:t>
            </a:r>
            <a:r>
              <a:rPr sz="1400" spc="60" dirty="0">
                <a:latin typeface="Arial Narrow"/>
                <a:cs typeface="Arial Narrow"/>
              </a:rPr>
              <a:t> </a:t>
            </a:r>
            <a:r>
              <a:rPr sz="1400" spc="75" dirty="0">
                <a:latin typeface="Arial Narrow"/>
                <a:cs typeface="Arial Narrow"/>
              </a:rPr>
              <a:t>m</a:t>
            </a:r>
            <a:r>
              <a:rPr sz="1400" spc="45" dirty="0">
                <a:latin typeface="Arial Narrow"/>
                <a:cs typeface="Arial Narrow"/>
              </a:rPr>
              <a:t>o</a:t>
            </a:r>
            <a:r>
              <a:rPr sz="1400" spc="-5" dirty="0">
                <a:latin typeface="Arial Narrow"/>
                <a:cs typeface="Arial Narrow"/>
              </a:rPr>
              <a:t>s</a:t>
            </a:r>
            <a:r>
              <a:rPr sz="1400" spc="85" dirty="0">
                <a:latin typeface="Arial Narrow"/>
                <a:cs typeface="Arial Narrow"/>
              </a:rPr>
              <a:t>t</a:t>
            </a:r>
            <a:r>
              <a:rPr sz="1400" spc="70" dirty="0">
                <a:latin typeface="Arial Narrow"/>
                <a:cs typeface="Arial Narrow"/>
              </a:rPr>
              <a:t> </a:t>
            </a:r>
            <a:r>
              <a:rPr sz="1400" spc="50" dirty="0">
                <a:latin typeface="Arial Narrow"/>
                <a:cs typeface="Arial Narrow"/>
              </a:rPr>
              <a:t>r</a:t>
            </a:r>
            <a:r>
              <a:rPr sz="1400" spc="15" dirty="0">
                <a:latin typeface="Arial Narrow"/>
                <a:cs typeface="Arial Narrow"/>
              </a:rPr>
              <a:t>ec</a:t>
            </a:r>
            <a:r>
              <a:rPr sz="1400" spc="40" dirty="0">
                <a:latin typeface="Arial Narrow"/>
                <a:cs typeface="Arial Narrow"/>
              </a:rPr>
              <a:t>e</a:t>
            </a:r>
            <a:r>
              <a:rPr sz="1400" spc="45" dirty="0">
                <a:latin typeface="Arial Narrow"/>
                <a:cs typeface="Arial Narrow"/>
              </a:rPr>
              <a:t>n</a:t>
            </a:r>
            <a:r>
              <a:rPr sz="1400" spc="85" dirty="0">
                <a:latin typeface="Arial Narrow"/>
                <a:cs typeface="Arial Narrow"/>
              </a:rPr>
              <a:t>t </a:t>
            </a:r>
            <a:r>
              <a:rPr sz="1400" spc="20" dirty="0">
                <a:latin typeface="Arial Narrow"/>
                <a:cs typeface="Arial Narrow"/>
              </a:rPr>
              <a:t>u</a:t>
            </a:r>
            <a:r>
              <a:rPr sz="1400" spc="25" dirty="0">
                <a:latin typeface="Arial Narrow"/>
                <a:cs typeface="Arial Narrow"/>
              </a:rPr>
              <a:t>s</a:t>
            </a:r>
            <a:r>
              <a:rPr sz="1400" spc="15" dirty="0">
                <a:latin typeface="Arial Narrow"/>
                <a:cs typeface="Arial Narrow"/>
              </a:rPr>
              <a:t>e</a:t>
            </a:r>
            <a:r>
              <a:rPr sz="1400" spc="35" dirty="0">
                <a:latin typeface="Arial Narrow"/>
                <a:cs typeface="Arial Narrow"/>
              </a:rPr>
              <a:t>r</a:t>
            </a:r>
            <a:r>
              <a:rPr sz="1400" spc="70" dirty="0">
                <a:latin typeface="Arial Narrow"/>
                <a:cs typeface="Arial Narrow"/>
              </a:rPr>
              <a:t> </a:t>
            </a:r>
            <a:r>
              <a:rPr sz="1400" spc="50" dirty="0">
                <a:latin typeface="Arial Narrow"/>
                <a:cs typeface="Arial Narrow"/>
              </a:rPr>
              <a:t>yo</a:t>
            </a:r>
            <a:r>
              <a:rPr sz="1400" spc="30" dirty="0">
                <a:latin typeface="Arial Narrow"/>
                <a:cs typeface="Arial Narrow"/>
              </a:rPr>
              <a:t>u</a:t>
            </a:r>
            <a:r>
              <a:rPr sz="1400" spc="60" dirty="0">
                <a:latin typeface="Arial Narrow"/>
                <a:cs typeface="Arial Narrow"/>
              </a:rPr>
              <a:t> </a:t>
            </a:r>
            <a:r>
              <a:rPr sz="1400" spc="75" dirty="0">
                <a:latin typeface="Arial Narrow"/>
                <a:cs typeface="Arial Narrow"/>
              </a:rPr>
              <a:t>h</a:t>
            </a:r>
            <a:r>
              <a:rPr sz="1400" spc="-10" dirty="0">
                <a:latin typeface="Arial Narrow"/>
                <a:cs typeface="Arial Narrow"/>
              </a:rPr>
              <a:t>a</a:t>
            </a:r>
            <a:r>
              <a:rPr sz="1400" spc="50" dirty="0">
                <a:latin typeface="Arial Narrow"/>
                <a:cs typeface="Arial Narrow"/>
              </a:rPr>
              <a:t>v</a:t>
            </a:r>
            <a:r>
              <a:rPr sz="1400" spc="-20" dirty="0">
                <a:latin typeface="Arial Narrow"/>
                <a:cs typeface="Arial Narrow"/>
              </a:rPr>
              <a:t>e</a:t>
            </a:r>
            <a:r>
              <a:rPr sz="1400" spc="65" dirty="0">
                <a:latin typeface="Arial Narrow"/>
                <a:cs typeface="Arial Narrow"/>
              </a:rPr>
              <a:t> </a:t>
            </a:r>
            <a:r>
              <a:rPr sz="1400" spc="20" dirty="0">
                <a:latin typeface="Arial Narrow"/>
                <a:cs typeface="Arial Narrow"/>
              </a:rPr>
              <a:t>u</a:t>
            </a:r>
            <a:r>
              <a:rPr sz="1400" spc="25" dirty="0">
                <a:latin typeface="Arial Narrow"/>
                <a:cs typeface="Arial Narrow"/>
              </a:rPr>
              <a:t>s</a:t>
            </a:r>
            <a:r>
              <a:rPr sz="1400" spc="15" dirty="0">
                <a:latin typeface="Arial Narrow"/>
                <a:cs typeface="Arial Narrow"/>
              </a:rPr>
              <a:t>e</a:t>
            </a:r>
            <a:r>
              <a:rPr sz="1400" spc="50" dirty="0">
                <a:latin typeface="Arial Narrow"/>
                <a:cs typeface="Arial Narrow"/>
              </a:rPr>
              <a:t>d</a:t>
            </a:r>
            <a:endParaRPr sz="1400">
              <a:latin typeface="Arial Narrow"/>
              <a:cs typeface="Arial Narrow"/>
            </a:endParaRPr>
          </a:p>
        </p:txBody>
      </p:sp>
      <p:sp>
        <p:nvSpPr>
          <p:cNvPr id="17" name="object 17"/>
          <p:cNvSpPr/>
          <p:nvPr/>
        </p:nvSpPr>
        <p:spPr>
          <a:xfrm>
            <a:off x="6324600" y="856488"/>
            <a:ext cx="1823085" cy="1621155"/>
          </a:xfrm>
          <a:custGeom>
            <a:avLst/>
            <a:gdLst/>
            <a:ahLst/>
            <a:cxnLst/>
            <a:rect l="l" t="t" r="r" b="b"/>
            <a:pathLst>
              <a:path w="1823084" h="1621155">
                <a:moveTo>
                  <a:pt x="1381536" y="0"/>
                </a:moveTo>
                <a:lnTo>
                  <a:pt x="845454" y="0"/>
                </a:lnTo>
                <a:lnTo>
                  <a:pt x="59729" y="480"/>
                </a:lnTo>
                <a:lnTo>
                  <a:pt x="22090" y="17735"/>
                </a:lnTo>
                <a:lnTo>
                  <a:pt x="1542" y="53367"/>
                </a:lnTo>
                <a:lnTo>
                  <a:pt x="0" y="67817"/>
                </a:lnTo>
                <a:lnTo>
                  <a:pt x="0" y="339089"/>
                </a:lnTo>
                <a:lnTo>
                  <a:pt x="17738" y="384822"/>
                </a:lnTo>
                <a:lnTo>
                  <a:pt x="53387" y="405365"/>
                </a:lnTo>
                <a:lnTo>
                  <a:pt x="67848" y="406907"/>
                </a:lnTo>
                <a:lnTo>
                  <a:pt x="845454" y="406907"/>
                </a:lnTo>
                <a:lnTo>
                  <a:pt x="1822886" y="1620914"/>
                </a:lnTo>
                <a:lnTo>
                  <a:pt x="1207800" y="406907"/>
                </a:lnTo>
                <a:lnTo>
                  <a:pt x="1389597" y="406433"/>
                </a:lnTo>
                <a:lnTo>
                  <a:pt x="1403495" y="403269"/>
                </a:lnTo>
                <a:lnTo>
                  <a:pt x="1436406" y="378920"/>
                </a:lnTo>
                <a:lnTo>
                  <a:pt x="1449323" y="339089"/>
                </a:lnTo>
                <a:lnTo>
                  <a:pt x="1449323" y="237359"/>
                </a:lnTo>
                <a:lnTo>
                  <a:pt x="1448849" y="59750"/>
                </a:lnTo>
                <a:lnTo>
                  <a:pt x="1431608" y="22104"/>
                </a:lnTo>
                <a:lnTo>
                  <a:pt x="1395982" y="1543"/>
                </a:lnTo>
                <a:lnTo>
                  <a:pt x="1381536" y="0"/>
                </a:lnTo>
                <a:close/>
              </a:path>
            </a:pathLst>
          </a:custGeom>
          <a:solidFill>
            <a:srgbClr val="FFFF00"/>
          </a:solidFill>
        </p:spPr>
        <p:txBody>
          <a:bodyPr wrap="square" lIns="0" tIns="0" rIns="0" bIns="0" rtlCol="0"/>
          <a:lstStyle/>
          <a:p>
            <a:endParaRPr/>
          </a:p>
        </p:txBody>
      </p:sp>
      <p:sp>
        <p:nvSpPr>
          <p:cNvPr id="18" name="object 18"/>
          <p:cNvSpPr/>
          <p:nvPr/>
        </p:nvSpPr>
        <p:spPr>
          <a:xfrm>
            <a:off x="6324600" y="856488"/>
            <a:ext cx="1823085" cy="1621155"/>
          </a:xfrm>
          <a:custGeom>
            <a:avLst/>
            <a:gdLst/>
            <a:ahLst/>
            <a:cxnLst/>
            <a:rect l="l" t="t" r="r" b="b"/>
            <a:pathLst>
              <a:path w="1823084" h="1621155">
                <a:moveTo>
                  <a:pt x="0" y="67817"/>
                </a:moveTo>
                <a:lnTo>
                  <a:pt x="12910" y="28002"/>
                </a:lnTo>
                <a:lnTo>
                  <a:pt x="45823" y="3650"/>
                </a:lnTo>
                <a:lnTo>
                  <a:pt x="845454" y="0"/>
                </a:lnTo>
                <a:lnTo>
                  <a:pt x="1207800" y="0"/>
                </a:lnTo>
                <a:lnTo>
                  <a:pt x="1381536" y="0"/>
                </a:lnTo>
                <a:lnTo>
                  <a:pt x="1421343" y="12919"/>
                </a:lnTo>
                <a:lnTo>
                  <a:pt x="1445686" y="45843"/>
                </a:lnTo>
                <a:lnTo>
                  <a:pt x="1449323" y="237359"/>
                </a:lnTo>
                <a:lnTo>
                  <a:pt x="1449323" y="339089"/>
                </a:lnTo>
                <a:lnTo>
                  <a:pt x="1436406" y="378920"/>
                </a:lnTo>
                <a:lnTo>
                  <a:pt x="1403495" y="403269"/>
                </a:lnTo>
                <a:lnTo>
                  <a:pt x="1207800" y="406907"/>
                </a:lnTo>
                <a:lnTo>
                  <a:pt x="1822886" y="1620914"/>
                </a:lnTo>
                <a:lnTo>
                  <a:pt x="845454" y="406907"/>
                </a:lnTo>
                <a:lnTo>
                  <a:pt x="67848" y="406907"/>
                </a:lnTo>
                <a:lnTo>
                  <a:pt x="53387" y="405365"/>
                </a:lnTo>
                <a:lnTo>
                  <a:pt x="17738" y="384822"/>
                </a:lnTo>
                <a:lnTo>
                  <a:pt x="480" y="347202"/>
                </a:lnTo>
                <a:lnTo>
                  <a:pt x="0" y="339089"/>
                </a:lnTo>
                <a:lnTo>
                  <a:pt x="0" y="237359"/>
                </a:lnTo>
                <a:lnTo>
                  <a:pt x="0" y="67817"/>
                </a:lnTo>
                <a:close/>
              </a:path>
            </a:pathLst>
          </a:custGeom>
          <a:ln w="12191">
            <a:solidFill>
              <a:srgbClr val="073A48"/>
            </a:solidFill>
          </a:ln>
        </p:spPr>
        <p:txBody>
          <a:bodyPr wrap="square" lIns="0" tIns="0" rIns="0" bIns="0" rtlCol="0"/>
          <a:lstStyle/>
          <a:p>
            <a:endParaRPr/>
          </a:p>
        </p:txBody>
      </p:sp>
      <p:sp>
        <p:nvSpPr>
          <p:cNvPr id="19" name="object 19"/>
          <p:cNvSpPr txBox="1"/>
          <p:nvPr/>
        </p:nvSpPr>
        <p:spPr>
          <a:xfrm>
            <a:off x="6468099" y="976855"/>
            <a:ext cx="1156970" cy="203835"/>
          </a:xfrm>
          <a:prstGeom prst="rect">
            <a:avLst/>
          </a:prstGeom>
        </p:spPr>
        <p:txBody>
          <a:bodyPr vert="horz" wrap="square" lIns="0" tIns="0" rIns="0" bIns="0" rtlCol="0">
            <a:spAutoFit/>
          </a:bodyPr>
          <a:lstStyle/>
          <a:p>
            <a:pPr marL="12700">
              <a:lnSpc>
                <a:spcPct val="100000"/>
              </a:lnSpc>
            </a:pPr>
            <a:r>
              <a:rPr sz="1400" spc="75" dirty="0">
                <a:latin typeface="Arial Narrow"/>
                <a:cs typeface="Arial Narrow"/>
              </a:rPr>
              <a:t>A</a:t>
            </a:r>
            <a:r>
              <a:rPr sz="1400" spc="90" dirty="0">
                <a:latin typeface="Arial Narrow"/>
                <a:cs typeface="Arial Narrow"/>
              </a:rPr>
              <a:t>d</a:t>
            </a:r>
            <a:r>
              <a:rPr sz="1400" spc="25" dirty="0">
                <a:latin typeface="Arial Narrow"/>
                <a:cs typeface="Arial Narrow"/>
              </a:rPr>
              <a:t>v</a:t>
            </a:r>
            <a:r>
              <a:rPr sz="1400" spc="35" dirty="0">
                <a:latin typeface="Arial Narrow"/>
                <a:cs typeface="Arial Narrow"/>
              </a:rPr>
              <a:t>a</a:t>
            </a:r>
            <a:r>
              <a:rPr sz="1400" spc="75" dirty="0">
                <a:latin typeface="Arial Narrow"/>
                <a:cs typeface="Arial Narrow"/>
              </a:rPr>
              <a:t>n</a:t>
            </a:r>
            <a:r>
              <a:rPr sz="1400" spc="20" dirty="0">
                <a:latin typeface="Arial Narrow"/>
                <a:cs typeface="Arial Narrow"/>
              </a:rPr>
              <a:t>c</a:t>
            </a:r>
            <a:r>
              <a:rPr sz="1400" spc="-20" dirty="0">
                <a:latin typeface="Arial Narrow"/>
                <a:cs typeface="Arial Narrow"/>
              </a:rPr>
              <a:t>e</a:t>
            </a:r>
            <a:r>
              <a:rPr sz="1400" spc="40" dirty="0">
                <a:latin typeface="Arial Narrow"/>
                <a:cs typeface="Arial Narrow"/>
              </a:rPr>
              <a:t> </a:t>
            </a:r>
            <a:r>
              <a:rPr sz="1400" spc="-65" dirty="0">
                <a:latin typeface="Arial Narrow"/>
                <a:cs typeface="Arial Narrow"/>
              </a:rPr>
              <a:t>S</a:t>
            </a:r>
            <a:r>
              <a:rPr sz="1400" spc="15" dirty="0">
                <a:latin typeface="Arial Narrow"/>
                <a:cs typeface="Arial Narrow"/>
              </a:rPr>
              <a:t>e</a:t>
            </a:r>
            <a:r>
              <a:rPr sz="1400" spc="20" dirty="0">
                <a:latin typeface="Arial Narrow"/>
                <a:cs typeface="Arial Narrow"/>
              </a:rPr>
              <a:t>r</a:t>
            </a:r>
            <a:r>
              <a:rPr sz="1400" spc="40" dirty="0">
                <a:latin typeface="Arial Narrow"/>
                <a:cs typeface="Arial Narrow"/>
              </a:rPr>
              <a:t>a</a:t>
            </a:r>
            <a:r>
              <a:rPr sz="1400" spc="20" dirty="0">
                <a:latin typeface="Arial Narrow"/>
                <a:cs typeface="Arial Narrow"/>
              </a:rPr>
              <a:t>c</a:t>
            </a:r>
            <a:r>
              <a:rPr sz="1400" spc="35" dirty="0">
                <a:latin typeface="Arial Narrow"/>
                <a:cs typeface="Arial Narrow"/>
              </a:rPr>
              <a:t>h</a:t>
            </a:r>
            <a:endParaRPr sz="1400">
              <a:latin typeface="Arial Narrow"/>
              <a:cs typeface="Arial Narrow"/>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13</a:t>
            </a:fld>
            <a:endParaRPr spc="9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000" y="263050"/>
            <a:ext cx="10053323" cy="410369"/>
          </a:xfrm>
          <a:prstGeom prst="rect">
            <a:avLst/>
          </a:prstGeom>
        </p:spPr>
        <p:txBody>
          <a:bodyPr vert="horz" wrap="square" lIns="0" tIns="0" rIns="0" bIns="0" rtlCol="0">
            <a:spAutoFit/>
          </a:bodyPr>
          <a:lstStyle/>
          <a:p>
            <a:pPr marL="12700">
              <a:lnSpc>
                <a:spcPts val="3220"/>
              </a:lnSpc>
            </a:pPr>
            <a:r>
              <a:rPr lang="en-US" dirty="0">
                <a:latin typeface="Arial" panose="020B0604020202020204" pitchFamily="34" charset="0"/>
                <a:cs typeface="Arial" panose="020B0604020202020204" pitchFamily="34" charset="0"/>
              </a:rPr>
              <a:t>Inbox of Concerned User</a:t>
            </a:r>
            <a:endParaRPr dirty="0">
              <a:latin typeface="Arial" panose="020B0604020202020204" pitchFamily="34" charset="0"/>
              <a:cs typeface="Arial" panose="020B0604020202020204" pitchFamily="34" charset="0"/>
            </a:endParaRPr>
          </a:p>
        </p:txBody>
      </p:sp>
      <p:sp>
        <p:nvSpPr>
          <p:cNvPr id="4" name="object 4"/>
          <p:cNvSpPr/>
          <p:nvPr/>
        </p:nvSpPr>
        <p:spPr>
          <a:xfrm>
            <a:off x="6246875" y="1480663"/>
            <a:ext cx="1463040" cy="499109"/>
          </a:xfrm>
          <a:custGeom>
            <a:avLst/>
            <a:gdLst/>
            <a:ahLst/>
            <a:cxnLst/>
            <a:rect l="l" t="t" r="r" b="b"/>
            <a:pathLst>
              <a:path w="1463040" h="499110">
                <a:moveTo>
                  <a:pt x="0" y="0"/>
                </a:moveTo>
                <a:lnTo>
                  <a:pt x="562599" y="137824"/>
                </a:lnTo>
                <a:lnTo>
                  <a:pt x="432486" y="138694"/>
                </a:lnTo>
                <a:lnTo>
                  <a:pt x="418929" y="142714"/>
                </a:lnTo>
                <a:lnTo>
                  <a:pt x="389169" y="170502"/>
                </a:lnTo>
                <a:lnTo>
                  <a:pt x="382523" y="198022"/>
                </a:lnTo>
                <a:lnTo>
                  <a:pt x="382523" y="288316"/>
                </a:lnTo>
                <a:lnTo>
                  <a:pt x="383393" y="449068"/>
                </a:lnTo>
                <a:lnTo>
                  <a:pt x="403729" y="484674"/>
                </a:lnTo>
                <a:lnTo>
                  <a:pt x="442752" y="499012"/>
                </a:lnTo>
                <a:lnTo>
                  <a:pt x="832774" y="499012"/>
                </a:lnTo>
                <a:lnTo>
                  <a:pt x="1413077" y="498149"/>
                </a:lnTo>
                <a:lnTo>
                  <a:pt x="1448695" y="477823"/>
                </a:lnTo>
                <a:lnTo>
                  <a:pt x="1463039" y="438814"/>
                </a:lnTo>
                <a:lnTo>
                  <a:pt x="1463039" y="198022"/>
                </a:lnTo>
                <a:lnTo>
                  <a:pt x="1441861" y="152175"/>
                </a:lnTo>
                <a:lnTo>
                  <a:pt x="1402872" y="137824"/>
                </a:lnTo>
                <a:lnTo>
                  <a:pt x="832774" y="137824"/>
                </a:lnTo>
                <a:lnTo>
                  <a:pt x="0" y="0"/>
                </a:lnTo>
                <a:close/>
              </a:path>
            </a:pathLst>
          </a:custGeom>
          <a:solidFill>
            <a:srgbClr val="FFFF00"/>
          </a:solidFill>
        </p:spPr>
        <p:txBody>
          <a:bodyPr wrap="square" lIns="0" tIns="0" rIns="0" bIns="0" rtlCol="0"/>
          <a:lstStyle/>
          <a:p>
            <a:endParaRPr/>
          </a:p>
        </p:txBody>
      </p:sp>
      <p:sp>
        <p:nvSpPr>
          <p:cNvPr id="5" name="object 5"/>
          <p:cNvSpPr/>
          <p:nvPr/>
        </p:nvSpPr>
        <p:spPr>
          <a:xfrm>
            <a:off x="6246875" y="1480663"/>
            <a:ext cx="1463040" cy="499109"/>
          </a:xfrm>
          <a:custGeom>
            <a:avLst/>
            <a:gdLst/>
            <a:ahLst/>
            <a:cxnLst/>
            <a:rect l="l" t="t" r="r" b="b"/>
            <a:pathLst>
              <a:path w="1463040" h="499110">
                <a:moveTo>
                  <a:pt x="382523" y="198022"/>
                </a:moveTo>
                <a:lnTo>
                  <a:pt x="396860" y="159029"/>
                </a:lnTo>
                <a:lnTo>
                  <a:pt x="432486" y="138694"/>
                </a:lnTo>
                <a:lnTo>
                  <a:pt x="562599" y="137824"/>
                </a:lnTo>
                <a:lnTo>
                  <a:pt x="0" y="0"/>
                </a:lnTo>
                <a:lnTo>
                  <a:pt x="832774" y="137824"/>
                </a:lnTo>
                <a:lnTo>
                  <a:pt x="1402872" y="137824"/>
                </a:lnTo>
                <a:lnTo>
                  <a:pt x="1417256" y="139556"/>
                </a:lnTo>
                <a:lnTo>
                  <a:pt x="1451257" y="162238"/>
                </a:lnTo>
                <a:lnTo>
                  <a:pt x="1463039" y="198022"/>
                </a:lnTo>
                <a:lnTo>
                  <a:pt x="1463039" y="288316"/>
                </a:lnTo>
                <a:lnTo>
                  <a:pt x="1463039" y="438814"/>
                </a:lnTo>
                <a:lnTo>
                  <a:pt x="1448695" y="477823"/>
                </a:lnTo>
                <a:lnTo>
                  <a:pt x="1413077" y="498149"/>
                </a:lnTo>
                <a:lnTo>
                  <a:pt x="832774" y="499012"/>
                </a:lnTo>
                <a:lnTo>
                  <a:pt x="562599" y="499012"/>
                </a:lnTo>
                <a:lnTo>
                  <a:pt x="442752" y="499012"/>
                </a:lnTo>
                <a:lnTo>
                  <a:pt x="403729" y="484674"/>
                </a:lnTo>
                <a:lnTo>
                  <a:pt x="383393" y="449068"/>
                </a:lnTo>
                <a:lnTo>
                  <a:pt x="382523" y="288316"/>
                </a:lnTo>
                <a:lnTo>
                  <a:pt x="382523" y="198022"/>
                </a:lnTo>
                <a:close/>
              </a:path>
            </a:pathLst>
          </a:custGeom>
          <a:ln w="12191">
            <a:solidFill>
              <a:srgbClr val="073A48"/>
            </a:solidFill>
          </a:ln>
        </p:spPr>
        <p:txBody>
          <a:bodyPr wrap="square" lIns="0" tIns="0" rIns="0" bIns="0" rtlCol="0"/>
          <a:lstStyle/>
          <a:p>
            <a:endParaRPr/>
          </a:p>
        </p:txBody>
      </p:sp>
      <p:sp>
        <p:nvSpPr>
          <p:cNvPr id="6" name="object 6"/>
          <p:cNvSpPr txBox="1"/>
          <p:nvPr/>
        </p:nvSpPr>
        <p:spPr>
          <a:xfrm>
            <a:off x="1347216" y="1168908"/>
            <a:ext cx="9144000" cy="4871085"/>
          </a:xfrm>
          <a:prstGeom prst="rect">
            <a:avLst/>
          </a:prstGeom>
        </p:spPr>
        <p:txBody>
          <a:bodyPr vert="horz" wrap="square" lIns="0" tIns="0" rIns="0" bIns="0" rtlCol="0">
            <a:spAutoFit/>
          </a:bodyPr>
          <a:lstStyle/>
          <a:p>
            <a:pPr marL="5492115">
              <a:lnSpc>
                <a:spcPct val="100000"/>
              </a:lnSpc>
            </a:pPr>
            <a:r>
              <a:rPr sz="1400" spc="-85" dirty="0">
                <a:latin typeface="Arial Narrow"/>
                <a:cs typeface="Arial Narrow"/>
              </a:rPr>
              <a:t>C</a:t>
            </a:r>
            <a:r>
              <a:rPr sz="1400" spc="-10" dirty="0">
                <a:latin typeface="Arial Narrow"/>
                <a:cs typeface="Arial Narrow"/>
              </a:rPr>
              <a:t>li</a:t>
            </a:r>
            <a:r>
              <a:rPr sz="1400" dirty="0">
                <a:latin typeface="Arial Narrow"/>
                <a:cs typeface="Arial Narrow"/>
              </a:rPr>
              <a:t>c</a:t>
            </a:r>
            <a:r>
              <a:rPr sz="1400" spc="15" dirty="0">
                <a:latin typeface="Arial Narrow"/>
                <a:cs typeface="Arial Narrow"/>
              </a:rPr>
              <a:t>k</a:t>
            </a:r>
            <a:r>
              <a:rPr sz="1400" spc="100" dirty="0">
                <a:latin typeface="Arial Narrow"/>
                <a:cs typeface="Arial Narrow"/>
              </a:rPr>
              <a:t> </a:t>
            </a:r>
            <a:r>
              <a:rPr sz="1400" spc="40" dirty="0">
                <a:latin typeface="Arial Narrow"/>
                <a:cs typeface="Arial Narrow"/>
              </a:rPr>
              <a:t>h</a:t>
            </a:r>
            <a:r>
              <a:rPr sz="1400" spc="-20" dirty="0">
                <a:latin typeface="Arial Narrow"/>
                <a:cs typeface="Arial Narrow"/>
              </a:rPr>
              <a:t>e</a:t>
            </a:r>
            <a:r>
              <a:rPr sz="1400" spc="-5" dirty="0">
                <a:latin typeface="Arial Narrow"/>
                <a:cs typeface="Arial Narrow"/>
              </a:rPr>
              <a:t>re</a:t>
            </a:r>
            <a:endParaRPr sz="1400">
              <a:latin typeface="Arial Narrow"/>
              <a:cs typeface="Arial Narrow"/>
            </a:endParaRPr>
          </a:p>
        </p:txBody>
      </p:sp>
      <p:sp>
        <p:nvSpPr>
          <p:cNvPr id="7" name="object 7"/>
          <p:cNvSpPr/>
          <p:nvPr/>
        </p:nvSpPr>
        <p:spPr>
          <a:xfrm>
            <a:off x="1347216" y="1168908"/>
            <a:ext cx="9143999" cy="487070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0" y="1618488"/>
            <a:ext cx="2426970" cy="407034"/>
          </a:xfrm>
          <a:custGeom>
            <a:avLst/>
            <a:gdLst/>
            <a:ahLst/>
            <a:cxnLst/>
            <a:rect l="l" t="t" r="r" b="b"/>
            <a:pathLst>
              <a:path w="2426970" h="407035">
                <a:moveTo>
                  <a:pt x="1456181" y="0"/>
                </a:moveTo>
                <a:lnTo>
                  <a:pt x="888991" y="0"/>
                </a:lnTo>
                <a:lnTo>
                  <a:pt x="59728" y="477"/>
                </a:lnTo>
                <a:lnTo>
                  <a:pt x="22096" y="17727"/>
                </a:lnTo>
                <a:lnTo>
                  <a:pt x="1543" y="53364"/>
                </a:lnTo>
                <a:lnTo>
                  <a:pt x="0" y="67817"/>
                </a:lnTo>
                <a:lnTo>
                  <a:pt x="0" y="237359"/>
                </a:lnTo>
                <a:lnTo>
                  <a:pt x="477" y="347179"/>
                </a:lnTo>
                <a:lnTo>
                  <a:pt x="17728" y="384813"/>
                </a:lnTo>
                <a:lnTo>
                  <a:pt x="53365" y="405365"/>
                </a:lnTo>
                <a:lnTo>
                  <a:pt x="67817" y="406907"/>
                </a:lnTo>
                <a:lnTo>
                  <a:pt x="1269991" y="406907"/>
                </a:lnTo>
                <a:lnTo>
                  <a:pt x="1464271" y="406430"/>
                </a:lnTo>
                <a:lnTo>
                  <a:pt x="1501905" y="389180"/>
                </a:lnTo>
                <a:lnTo>
                  <a:pt x="1522457" y="353543"/>
                </a:lnTo>
                <a:lnTo>
                  <a:pt x="1523999" y="339089"/>
                </a:lnTo>
                <a:lnTo>
                  <a:pt x="2100419" y="339089"/>
                </a:lnTo>
                <a:lnTo>
                  <a:pt x="1523999" y="237359"/>
                </a:lnTo>
                <a:lnTo>
                  <a:pt x="1523522" y="59728"/>
                </a:lnTo>
                <a:lnTo>
                  <a:pt x="1520355" y="45825"/>
                </a:lnTo>
                <a:lnTo>
                  <a:pt x="1496004" y="12914"/>
                </a:lnTo>
                <a:lnTo>
                  <a:pt x="1470635" y="1542"/>
                </a:lnTo>
                <a:lnTo>
                  <a:pt x="1456181" y="0"/>
                </a:lnTo>
                <a:close/>
              </a:path>
              <a:path w="2426970" h="407035">
                <a:moveTo>
                  <a:pt x="2100419" y="339089"/>
                </a:moveTo>
                <a:lnTo>
                  <a:pt x="1523999" y="339089"/>
                </a:lnTo>
                <a:lnTo>
                  <a:pt x="2426659" y="396666"/>
                </a:lnTo>
                <a:lnTo>
                  <a:pt x="2100419" y="339089"/>
                </a:lnTo>
                <a:close/>
              </a:path>
            </a:pathLst>
          </a:custGeom>
          <a:solidFill>
            <a:srgbClr val="FFFF00"/>
          </a:solidFill>
        </p:spPr>
        <p:txBody>
          <a:bodyPr wrap="square" lIns="0" tIns="0" rIns="0" bIns="0" rtlCol="0"/>
          <a:lstStyle/>
          <a:p>
            <a:endParaRPr/>
          </a:p>
        </p:txBody>
      </p:sp>
      <p:sp>
        <p:nvSpPr>
          <p:cNvPr id="9" name="object 9"/>
          <p:cNvSpPr/>
          <p:nvPr/>
        </p:nvSpPr>
        <p:spPr>
          <a:xfrm>
            <a:off x="0" y="1618488"/>
            <a:ext cx="2426970" cy="407034"/>
          </a:xfrm>
          <a:custGeom>
            <a:avLst/>
            <a:gdLst/>
            <a:ahLst/>
            <a:cxnLst/>
            <a:rect l="l" t="t" r="r" b="b"/>
            <a:pathLst>
              <a:path w="2426970" h="407035">
                <a:moveTo>
                  <a:pt x="0" y="67817"/>
                </a:moveTo>
                <a:lnTo>
                  <a:pt x="12915" y="27995"/>
                </a:lnTo>
                <a:lnTo>
                  <a:pt x="45826" y="3644"/>
                </a:lnTo>
                <a:lnTo>
                  <a:pt x="888991" y="0"/>
                </a:lnTo>
                <a:lnTo>
                  <a:pt x="1269991" y="0"/>
                </a:lnTo>
                <a:lnTo>
                  <a:pt x="1456181" y="0"/>
                </a:lnTo>
                <a:lnTo>
                  <a:pt x="1496004" y="12914"/>
                </a:lnTo>
                <a:lnTo>
                  <a:pt x="1520355" y="45825"/>
                </a:lnTo>
                <a:lnTo>
                  <a:pt x="1523999" y="237359"/>
                </a:lnTo>
                <a:lnTo>
                  <a:pt x="2426659" y="396666"/>
                </a:lnTo>
                <a:lnTo>
                  <a:pt x="1523999" y="339089"/>
                </a:lnTo>
                <a:lnTo>
                  <a:pt x="1522457" y="353543"/>
                </a:lnTo>
                <a:lnTo>
                  <a:pt x="1518044" y="366925"/>
                </a:lnTo>
                <a:lnTo>
                  <a:pt x="1490826" y="397405"/>
                </a:lnTo>
                <a:lnTo>
                  <a:pt x="1269991" y="406907"/>
                </a:lnTo>
                <a:lnTo>
                  <a:pt x="888991" y="406907"/>
                </a:lnTo>
                <a:lnTo>
                  <a:pt x="67817" y="406907"/>
                </a:lnTo>
                <a:lnTo>
                  <a:pt x="27996" y="393993"/>
                </a:lnTo>
                <a:lnTo>
                  <a:pt x="3644" y="361082"/>
                </a:lnTo>
                <a:lnTo>
                  <a:pt x="0" y="237359"/>
                </a:lnTo>
                <a:lnTo>
                  <a:pt x="0" y="67817"/>
                </a:lnTo>
                <a:close/>
              </a:path>
            </a:pathLst>
          </a:custGeom>
          <a:ln w="12191">
            <a:solidFill>
              <a:srgbClr val="073A48"/>
            </a:solidFill>
          </a:ln>
        </p:spPr>
        <p:txBody>
          <a:bodyPr wrap="square" lIns="0" tIns="0" rIns="0" bIns="0" rtlCol="0"/>
          <a:lstStyle/>
          <a:p>
            <a:endParaRPr/>
          </a:p>
        </p:txBody>
      </p:sp>
      <p:sp>
        <p:nvSpPr>
          <p:cNvPr id="10" name="object 10"/>
          <p:cNvSpPr txBox="1"/>
          <p:nvPr/>
        </p:nvSpPr>
        <p:spPr>
          <a:xfrm>
            <a:off x="114482" y="1633101"/>
            <a:ext cx="1292860" cy="417195"/>
          </a:xfrm>
          <a:prstGeom prst="rect">
            <a:avLst/>
          </a:prstGeom>
        </p:spPr>
        <p:txBody>
          <a:bodyPr vert="horz" wrap="square" lIns="0" tIns="0" rIns="0" bIns="0" rtlCol="0">
            <a:spAutoFit/>
          </a:bodyPr>
          <a:lstStyle/>
          <a:p>
            <a:pPr marL="12700" marR="5080" indent="191770">
              <a:lnSpc>
                <a:spcPct val="100000"/>
              </a:lnSpc>
            </a:pPr>
            <a:r>
              <a:rPr sz="1400" spc="-45" dirty="0">
                <a:latin typeface="Arial Narrow"/>
                <a:cs typeface="Arial Narrow"/>
              </a:rPr>
              <a:t>C</a:t>
            </a:r>
            <a:r>
              <a:rPr sz="1400" spc="45" dirty="0">
                <a:latin typeface="Arial Narrow"/>
                <a:cs typeface="Arial Narrow"/>
              </a:rPr>
              <a:t>h</a:t>
            </a:r>
            <a:r>
              <a:rPr sz="1400" spc="40" dirty="0">
                <a:latin typeface="Arial Narrow"/>
                <a:cs typeface="Arial Narrow"/>
              </a:rPr>
              <a:t>e</a:t>
            </a:r>
            <a:r>
              <a:rPr sz="1400" spc="20" dirty="0">
                <a:latin typeface="Arial Narrow"/>
                <a:cs typeface="Arial Narrow"/>
              </a:rPr>
              <a:t>c</a:t>
            </a:r>
            <a:r>
              <a:rPr sz="1400" spc="15" dirty="0">
                <a:latin typeface="Arial Narrow"/>
                <a:cs typeface="Arial Narrow"/>
              </a:rPr>
              <a:t>k</a:t>
            </a:r>
            <a:r>
              <a:rPr sz="1400" spc="55" dirty="0">
                <a:latin typeface="Arial Narrow"/>
                <a:cs typeface="Arial Narrow"/>
              </a:rPr>
              <a:t> </a:t>
            </a:r>
            <a:r>
              <a:rPr sz="1400" spc="45" dirty="0">
                <a:latin typeface="Arial Narrow"/>
                <a:cs typeface="Arial Narrow"/>
              </a:rPr>
              <a:t>n</a:t>
            </a:r>
            <a:r>
              <a:rPr sz="1400" spc="40" dirty="0">
                <a:latin typeface="Arial Narrow"/>
                <a:cs typeface="Arial Narrow"/>
              </a:rPr>
              <a:t>e</a:t>
            </a:r>
            <a:r>
              <a:rPr sz="1400" spc="50" dirty="0">
                <a:latin typeface="Arial Narrow"/>
                <a:cs typeface="Arial Narrow"/>
              </a:rPr>
              <a:t>w</a:t>
            </a:r>
            <a:r>
              <a:rPr sz="1400" spc="55" dirty="0">
                <a:latin typeface="Arial Narrow"/>
                <a:cs typeface="Arial Narrow"/>
              </a:rPr>
              <a:t>ly</a:t>
            </a:r>
            <a:r>
              <a:rPr sz="1400" spc="50" dirty="0">
                <a:latin typeface="Arial Narrow"/>
                <a:cs typeface="Arial Narrow"/>
              </a:rPr>
              <a:t> </a:t>
            </a:r>
            <a:r>
              <a:rPr sz="1400" dirty="0">
                <a:latin typeface="Arial Narrow"/>
                <a:cs typeface="Arial Narrow"/>
              </a:rPr>
              <a:t>a</a:t>
            </a:r>
            <a:r>
              <a:rPr sz="1400" spc="15" dirty="0">
                <a:latin typeface="Arial Narrow"/>
                <a:cs typeface="Arial Narrow"/>
              </a:rPr>
              <a:t>ssi</a:t>
            </a:r>
            <a:r>
              <a:rPr sz="1400" spc="75" dirty="0">
                <a:latin typeface="Arial Narrow"/>
                <a:cs typeface="Arial Narrow"/>
              </a:rPr>
              <a:t>gn</a:t>
            </a:r>
            <a:r>
              <a:rPr sz="1400" spc="15" dirty="0">
                <a:latin typeface="Arial Narrow"/>
                <a:cs typeface="Arial Narrow"/>
              </a:rPr>
              <a:t>e</a:t>
            </a:r>
            <a:r>
              <a:rPr sz="1400" spc="50" dirty="0">
                <a:latin typeface="Arial Narrow"/>
                <a:cs typeface="Arial Narrow"/>
              </a:rPr>
              <a:t>d</a:t>
            </a:r>
            <a:r>
              <a:rPr sz="1400" spc="65" dirty="0">
                <a:latin typeface="Arial Narrow"/>
                <a:cs typeface="Arial Narrow"/>
              </a:rPr>
              <a:t> </a:t>
            </a:r>
            <a:r>
              <a:rPr sz="1400" spc="40" dirty="0">
                <a:latin typeface="Arial Narrow"/>
                <a:cs typeface="Arial Narrow"/>
              </a:rPr>
              <a:t>e</a:t>
            </a:r>
            <a:r>
              <a:rPr sz="1400" spc="100" dirty="0">
                <a:latin typeface="Arial Narrow"/>
                <a:cs typeface="Arial Narrow"/>
              </a:rPr>
              <a:t>-</a:t>
            </a:r>
            <a:r>
              <a:rPr sz="1400" spc="114" dirty="0">
                <a:latin typeface="Arial Narrow"/>
                <a:cs typeface="Arial Narrow"/>
              </a:rPr>
              <a:t>t</a:t>
            </a:r>
            <a:r>
              <a:rPr sz="1400" dirty="0">
                <a:latin typeface="Arial Narrow"/>
                <a:cs typeface="Arial Narrow"/>
              </a:rPr>
              <a:t>a</a:t>
            </a:r>
            <a:r>
              <a:rPr sz="1400" spc="90" dirty="0">
                <a:latin typeface="Arial Narrow"/>
                <a:cs typeface="Arial Narrow"/>
              </a:rPr>
              <a:t>pp</a:t>
            </a:r>
            <a:r>
              <a:rPr sz="1400" spc="25" dirty="0">
                <a:latin typeface="Arial Narrow"/>
                <a:cs typeface="Arial Narrow"/>
              </a:rPr>
              <a:t>al</a:t>
            </a:r>
            <a:endParaRPr sz="1400">
              <a:latin typeface="Arial Narrow"/>
              <a:cs typeface="Arial Narrow"/>
            </a:endParaRPr>
          </a:p>
        </p:txBody>
      </p:sp>
      <p:sp>
        <p:nvSpPr>
          <p:cNvPr id="11" name="object 11"/>
          <p:cNvSpPr/>
          <p:nvPr/>
        </p:nvSpPr>
        <p:spPr>
          <a:xfrm>
            <a:off x="0" y="2225040"/>
            <a:ext cx="2397760" cy="407034"/>
          </a:xfrm>
          <a:custGeom>
            <a:avLst/>
            <a:gdLst/>
            <a:ahLst/>
            <a:cxnLst/>
            <a:rect l="l" t="t" r="r" b="b"/>
            <a:pathLst>
              <a:path w="2397760" h="407035">
                <a:moveTo>
                  <a:pt x="1456181" y="0"/>
                </a:moveTo>
                <a:lnTo>
                  <a:pt x="888991" y="0"/>
                </a:lnTo>
                <a:lnTo>
                  <a:pt x="59728" y="477"/>
                </a:lnTo>
                <a:lnTo>
                  <a:pt x="22096" y="17727"/>
                </a:lnTo>
                <a:lnTo>
                  <a:pt x="1543" y="53364"/>
                </a:lnTo>
                <a:lnTo>
                  <a:pt x="0" y="67817"/>
                </a:lnTo>
                <a:lnTo>
                  <a:pt x="0" y="169541"/>
                </a:lnTo>
                <a:lnTo>
                  <a:pt x="477" y="347179"/>
                </a:lnTo>
                <a:lnTo>
                  <a:pt x="17728" y="384813"/>
                </a:lnTo>
                <a:lnTo>
                  <a:pt x="53365" y="405365"/>
                </a:lnTo>
                <a:lnTo>
                  <a:pt x="67817" y="406907"/>
                </a:lnTo>
                <a:lnTo>
                  <a:pt x="1269991" y="406907"/>
                </a:lnTo>
                <a:lnTo>
                  <a:pt x="1464271" y="406430"/>
                </a:lnTo>
                <a:lnTo>
                  <a:pt x="1501905" y="389180"/>
                </a:lnTo>
                <a:lnTo>
                  <a:pt x="1522457" y="353543"/>
                </a:lnTo>
                <a:lnTo>
                  <a:pt x="1523999" y="339089"/>
                </a:lnTo>
                <a:lnTo>
                  <a:pt x="1523999" y="169541"/>
                </a:lnTo>
                <a:lnTo>
                  <a:pt x="2397611" y="106417"/>
                </a:lnTo>
                <a:lnTo>
                  <a:pt x="1523522" y="59728"/>
                </a:lnTo>
                <a:lnTo>
                  <a:pt x="1520355" y="45825"/>
                </a:lnTo>
                <a:lnTo>
                  <a:pt x="1514497" y="33173"/>
                </a:lnTo>
                <a:lnTo>
                  <a:pt x="1506272" y="22094"/>
                </a:lnTo>
                <a:lnTo>
                  <a:pt x="1496004" y="12914"/>
                </a:lnTo>
                <a:lnTo>
                  <a:pt x="1484017" y="5955"/>
                </a:lnTo>
                <a:lnTo>
                  <a:pt x="1470635" y="1542"/>
                </a:lnTo>
                <a:lnTo>
                  <a:pt x="1456181" y="0"/>
                </a:lnTo>
                <a:close/>
              </a:path>
            </a:pathLst>
          </a:custGeom>
          <a:solidFill>
            <a:srgbClr val="FFFF00"/>
          </a:solidFill>
        </p:spPr>
        <p:txBody>
          <a:bodyPr wrap="square" lIns="0" tIns="0" rIns="0" bIns="0" rtlCol="0"/>
          <a:lstStyle/>
          <a:p>
            <a:endParaRPr/>
          </a:p>
        </p:txBody>
      </p:sp>
      <p:sp>
        <p:nvSpPr>
          <p:cNvPr id="12" name="object 12"/>
          <p:cNvSpPr/>
          <p:nvPr/>
        </p:nvSpPr>
        <p:spPr>
          <a:xfrm>
            <a:off x="0" y="2225040"/>
            <a:ext cx="2397760" cy="407034"/>
          </a:xfrm>
          <a:custGeom>
            <a:avLst/>
            <a:gdLst/>
            <a:ahLst/>
            <a:cxnLst/>
            <a:rect l="l" t="t" r="r" b="b"/>
            <a:pathLst>
              <a:path w="2397760" h="407035">
                <a:moveTo>
                  <a:pt x="0" y="67817"/>
                </a:moveTo>
                <a:lnTo>
                  <a:pt x="12915" y="27995"/>
                </a:lnTo>
                <a:lnTo>
                  <a:pt x="45826" y="3644"/>
                </a:lnTo>
                <a:lnTo>
                  <a:pt x="888991" y="0"/>
                </a:lnTo>
                <a:lnTo>
                  <a:pt x="1269991" y="0"/>
                </a:lnTo>
                <a:lnTo>
                  <a:pt x="1456181" y="0"/>
                </a:lnTo>
                <a:lnTo>
                  <a:pt x="1496004" y="12914"/>
                </a:lnTo>
                <a:lnTo>
                  <a:pt x="1520355" y="45825"/>
                </a:lnTo>
                <a:lnTo>
                  <a:pt x="1523522" y="59728"/>
                </a:lnTo>
                <a:lnTo>
                  <a:pt x="2397611" y="106417"/>
                </a:lnTo>
                <a:lnTo>
                  <a:pt x="1523999" y="169541"/>
                </a:lnTo>
                <a:lnTo>
                  <a:pt x="1523999" y="339089"/>
                </a:lnTo>
                <a:lnTo>
                  <a:pt x="1522457" y="353543"/>
                </a:lnTo>
                <a:lnTo>
                  <a:pt x="1501905" y="389180"/>
                </a:lnTo>
                <a:lnTo>
                  <a:pt x="1464271" y="406430"/>
                </a:lnTo>
                <a:lnTo>
                  <a:pt x="1269991" y="406907"/>
                </a:lnTo>
                <a:lnTo>
                  <a:pt x="888991" y="406907"/>
                </a:lnTo>
                <a:lnTo>
                  <a:pt x="67817" y="406907"/>
                </a:lnTo>
                <a:lnTo>
                  <a:pt x="27996" y="393993"/>
                </a:lnTo>
                <a:lnTo>
                  <a:pt x="3644" y="361082"/>
                </a:lnTo>
                <a:lnTo>
                  <a:pt x="0" y="169541"/>
                </a:lnTo>
                <a:lnTo>
                  <a:pt x="0" y="67817"/>
                </a:lnTo>
                <a:close/>
              </a:path>
            </a:pathLst>
          </a:custGeom>
          <a:ln w="12191">
            <a:solidFill>
              <a:srgbClr val="073A48"/>
            </a:solidFill>
          </a:ln>
        </p:spPr>
        <p:txBody>
          <a:bodyPr wrap="square" lIns="0" tIns="0" rIns="0" bIns="0" rtlCol="0"/>
          <a:lstStyle/>
          <a:p>
            <a:endParaRPr/>
          </a:p>
        </p:txBody>
      </p:sp>
      <p:sp>
        <p:nvSpPr>
          <p:cNvPr id="13" name="object 13"/>
          <p:cNvSpPr/>
          <p:nvPr/>
        </p:nvSpPr>
        <p:spPr>
          <a:xfrm>
            <a:off x="2865717" y="2225040"/>
            <a:ext cx="2697480" cy="407034"/>
          </a:xfrm>
          <a:custGeom>
            <a:avLst/>
            <a:gdLst/>
            <a:ahLst/>
            <a:cxnLst/>
            <a:rect l="l" t="t" r="r" b="b"/>
            <a:pathLst>
              <a:path w="2697479" h="407035">
                <a:moveTo>
                  <a:pt x="2696018" y="347179"/>
                </a:moveTo>
                <a:lnTo>
                  <a:pt x="1173359" y="347179"/>
                </a:lnTo>
                <a:lnTo>
                  <a:pt x="1176526" y="361082"/>
                </a:lnTo>
                <a:lnTo>
                  <a:pt x="1200877" y="393993"/>
                </a:lnTo>
                <a:lnTo>
                  <a:pt x="1240700" y="406907"/>
                </a:lnTo>
                <a:lnTo>
                  <a:pt x="1807890" y="406907"/>
                </a:lnTo>
                <a:lnTo>
                  <a:pt x="2637154" y="406430"/>
                </a:lnTo>
                <a:lnTo>
                  <a:pt x="2674787" y="389180"/>
                </a:lnTo>
                <a:lnTo>
                  <a:pt x="2695339" y="353543"/>
                </a:lnTo>
                <a:lnTo>
                  <a:pt x="2696018" y="347179"/>
                </a:lnTo>
                <a:close/>
              </a:path>
              <a:path w="2697479" h="407035">
                <a:moveTo>
                  <a:pt x="2629064" y="0"/>
                </a:moveTo>
                <a:lnTo>
                  <a:pt x="1426890" y="0"/>
                </a:lnTo>
                <a:lnTo>
                  <a:pt x="1232610" y="477"/>
                </a:lnTo>
                <a:lnTo>
                  <a:pt x="1194977" y="17727"/>
                </a:lnTo>
                <a:lnTo>
                  <a:pt x="1174425" y="53364"/>
                </a:lnTo>
                <a:lnTo>
                  <a:pt x="1172882" y="67817"/>
                </a:lnTo>
                <a:lnTo>
                  <a:pt x="1172882" y="237359"/>
                </a:lnTo>
                <a:lnTo>
                  <a:pt x="0" y="396666"/>
                </a:lnTo>
                <a:lnTo>
                  <a:pt x="1173359" y="347179"/>
                </a:lnTo>
                <a:lnTo>
                  <a:pt x="2696018" y="347179"/>
                </a:lnTo>
                <a:lnTo>
                  <a:pt x="2696882" y="339089"/>
                </a:lnTo>
                <a:lnTo>
                  <a:pt x="2696882" y="237359"/>
                </a:lnTo>
                <a:lnTo>
                  <a:pt x="2696405" y="59728"/>
                </a:lnTo>
                <a:lnTo>
                  <a:pt x="2679155" y="22094"/>
                </a:lnTo>
                <a:lnTo>
                  <a:pt x="2643517" y="1542"/>
                </a:lnTo>
                <a:lnTo>
                  <a:pt x="2629064" y="0"/>
                </a:lnTo>
                <a:close/>
              </a:path>
            </a:pathLst>
          </a:custGeom>
          <a:solidFill>
            <a:srgbClr val="FFFF00"/>
          </a:solidFill>
        </p:spPr>
        <p:txBody>
          <a:bodyPr wrap="square" lIns="0" tIns="0" rIns="0" bIns="0" rtlCol="0"/>
          <a:lstStyle/>
          <a:p>
            <a:endParaRPr/>
          </a:p>
        </p:txBody>
      </p:sp>
      <p:sp>
        <p:nvSpPr>
          <p:cNvPr id="14" name="object 14"/>
          <p:cNvSpPr/>
          <p:nvPr/>
        </p:nvSpPr>
        <p:spPr>
          <a:xfrm>
            <a:off x="2865717" y="2225040"/>
            <a:ext cx="2697480" cy="407034"/>
          </a:xfrm>
          <a:custGeom>
            <a:avLst/>
            <a:gdLst/>
            <a:ahLst/>
            <a:cxnLst/>
            <a:rect l="l" t="t" r="r" b="b"/>
            <a:pathLst>
              <a:path w="2697479" h="407035">
                <a:moveTo>
                  <a:pt x="1172882" y="67817"/>
                </a:moveTo>
                <a:lnTo>
                  <a:pt x="1185796" y="27995"/>
                </a:lnTo>
                <a:lnTo>
                  <a:pt x="1218708" y="3644"/>
                </a:lnTo>
                <a:lnTo>
                  <a:pt x="1426890" y="0"/>
                </a:lnTo>
                <a:lnTo>
                  <a:pt x="1807890" y="0"/>
                </a:lnTo>
                <a:lnTo>
                  <a:pt x="2629064" y="0"/>
                </a:lnTo>
                <a:lnTo>
                  <a:pt x="2668887" y="12914"/>
                </a:lnTo>
                <a:lnTo>
                  <a:pt x="2693238" y="45825"/>
                </a:lnTo>
                <a:lnTo>
                  <a:pt x="2696882" y="237359"/>
                </a:lnTo>
                <a:lnTo>
                  <a:pt x="2696882" y="339089"/>
                </a:lnTo>
                <a:lnTo>
                  <a:pt x="2683968" y="378912"/>
                </a:lnTo>
                <a:lnTo>
                  <a:pt x="2651056" y="403263"/>
                </a:lnTo>
                <a:lnTo>
                  <a:pt x="1807890" y="406907"/>
                </a:lnTo>
                <a:lnTo>
                  <a:pt x="1426890" y="406907"/>
                </a:lnTo>
                <a:lnTo>
                  <a:pt x="1240700" y="406907"/>
                </a:lnTo>
                <a:lnTo>
                  <a:pt x="1200877" y="393993"/>
                </a:lnTo>
                <a:lnTo>
                  <a:pt x="1176526" y="361082"/>
                </a:lnTo>
                <a:lnTo>
                  <a:pt x="1173359" y="347179"/>
                </a:lnTo>
                <a:lnTo>
                  <a:pt x="0" y="396666"/>
                </a:lnTo>
                <a:lnTo>
                  <a:pt x="1172882" y="237359"/>
                </a:lnTo>
                <a:lnTo>
                  <a:pt x="1172882" y="67817"/>
                </a:lnTo>
                <a:close/>
              </a:path>
            </a:pathLst>
          </a:custGeom>
          <a:ln w="12191">
            <a:solidFill>
              <a:srgbClr val="073A48"/>
            </a:solidFill>
          </a:ln>
        </p:spPr>
        <p:txBody>
          <a:bodyPr wrap="square" lIns="0" tIns="0" rIns="0" bIns="0" rtlCol="0"/>
          <a:lstStyle/>
          <a:p>
            <a:endParaRPr/>
          </a:p>
        </p:txBody>
      </p:sp>
      <p:sp>
        <p:nvSpPr>
          <p:cNvPr id="15" name="object 15"/>
          <p:cNvSpPr/>
          <p:nvPr/>
        </p:nvSpPr>
        <p:spPr>
          <a:xfrm>
            <a:off x="0" y="2718816"/>
            <a:ext cx="2456180" cy="634365"/>
          </a:xfrm>
          <a:custGeom>
            <a:avLst/>
            <a:gdLst/>
            <a:ahLst/>
            <a:cxnLst/>
            <a:rect l="l" t="t" r="r" b="b"/>
            <a:pathLst>
              <a:path w="2456180" h="634364">
                <a:moveTo>
                  <a:pt x="1418344" y="0"/>
                </a:moveTo>
                <a:lnTo>
                  <a:pt x="888991" y="0"/>
                </a:lnTo>
                <a:lnTo>
                  <a:pt x="94420" y="590"/>
                </a:lnTo>
                <a:lnTo>
                  <a:pt x="54219" y="13349"/>
                </a:lnTo>
                <a:lnTo>
                  <a:pt x="22850" y="40035"/>
                </a:lnTo>
                <a:lnTo>
                  <a:pt x="3923" y="77038"/>
                </a:lnTo>
                <a:lnTo>
                  <a:pt x="0" y="105655"/>
                </a:lnTo>
                <a:lnTo>
                  <a:pt x="0" y="264151"/>
                </a:lnTo>
                <a:lnTo>
                  <a:pt x="590" y="539563"/>
                </a:lnTo>
                <a:lnTo>
                  <a:pt x="13349" y="579763"/>
                </a:lnTo>
                <a:lnTo>
                  <a:pt x="40034" y="611132"/>
                </a:lnTo>
                <a:lnTo>
                  <a:pt x="77037" y="630060"/>
                </a:lnTo>
                <a:lnTo>
                  <a:pt x="105655" y="633983"/>
                </a:lnTo>
                <a:lnTo>
                  <a:pt x="1269991" y="633983"/>
                </a:lnTo>
                <a:lnTo>
                  <a:pt x="1429579" y="633393"/>
                </a:lnTo>
                <a:lnTo>
                  <a:pt x="1469779" y="620634"/>
                </a:lnTo>
                <a:lnTo>
                  <a:pt x="1501148" y="593948"/>
                </a:lnTo>
                <a:lnTo>
                  <a:pt x="1520076" y="556945"/>
                </a:lnTo>
                <a:lnTo>
                  <a:pt x="1523999" y="528328"/>
                </a:lnTo>
                <a:lnTo>
                  <a:pt x="1523999" y="264151"/>
                </a:lnTo>
                <a:lnTo>
                  <a:pt x="2455663" y="208001"/>
                </a:lnTo>
                <a:lnTo>
                  <a:pt x="1523999" y="105655"/>
                </a:lnTo>
                <a:lnTo>
                  <a:pt x="1523409" y="94420"/>
                </a:lnTo>
                <a:lnTo>
                  <a:pt x="1520926" y="80262"/>
                </a:lnTo>
                <a:lnTo>
                  <a:pt x="1503124" y="42604"/>
                </a:lnTo>
                <a:lnTo>
                  <a:pt x="1472598" y="14981"/>
                </a:lnTo>
                <a:lnTo>
                  <a:pt x="1432958" y="1003"/>
                </a:lnTo>
                <a:lnTo>
                  <a:pt x="1418344" y="0"/>
                </a:lnTo>
                <a:close/>
              </a:path>
            </a:pathLst>
          </a:custGeom>
          <a:solidFill>
            <a:srgbClr val="FFFF00"/>
          </a:solidFill>
        </p:spPr>
        <p:txBody>
          <a:bodyPr wrap="square" lIns="0" tIns="0" rIns="0" bIns="0" rtlCol="0"/>
          <a:lstStyle/>
          <a:p>
            <a:endParaRPr/>
          </a:p>
        </p:txBody>
      </p:sp>
      <p:sp>
        <p:nvSpPr>
          <p:cNvPr id="16" name="object 16"/>
          <p:cNvSpPr/>
          <p:nvPr/>
        </p:nvSpPr>
        <p:spPr>
          <a:xfrm>
            <a:off x="0" y="2718816"/>
            <a:ext cx="2456180" cy="634365"/>
          </a:xfrm>
          <a:custGeom>
            <a:avLst/>
            <a:gdLst/>
            <a:ahLst/>
            <a:cxnLst/>
            <a:rect l="l" t="t" r="r" b="b"/>
            <a:pathLst>
              <a:path w="2456180" h="634364">
                <a:moveTo>
                  <a:pt x="0" y="105655"/>
                </a:moveTo>
                <a:lnTo>
                  <a:pt x="8627" y="63780"/>
                </a:lnTo>
                <a:lnTo>
                  <a:pt x="32103" y="29815"/>
                </a:lnTo>
                <a:lnTo>
                  <a:pt x="66816" y="7370"/>
                </a:lnTo>
                <a:lnTo>
                  <a:pt x="888991" y="0"/>
                </a:lnTo>
                <a:lnTo>
                  <a:pt x="1269991" y="0"/>
                </a:lnTo>
                <a:lnTo>
                  <a:pt x="1418344" y="0"/>
                </a:lnTo>
                <a:lnTo>
                  <a:pt x="1460219" y="8627"/>
                </a:lnTo>
                <a:lnTo>
                  <a:pt x="1494184" y="32103"/>
                </a:lnTo>
                <a:lnTo>
                  <a:pt x="1516629" y="66817"/>
                </a:lnTo>
                <a:lnTo>
                  <a:pt x="1523999" y="105655"/>
                </a:lnTo>
                <a:lnTo>
                  <a:pt x="2455663" y="208001"/>
                </a:lnTo>
                <a:lnTo>
                  <a:pt x="1523999" y="264151"/>
                </a:lnTo>
                <a:lnTo>
                  <a:pt x="1523999" y="528328"/>
                </a:lnTo>
                <a:lnTo>
                  <a:pt x="1522996" y="542942"/>
                </a:lnTo>
                <a:lnTo>
                  <a:pt x="1509018" y="582582"/>
                </a:lnTo>
                <a:lnTo>
                  <a:pt x="1481395" y="613108"/>
                </a:lnTo>
                <a:lnTo>
                  <a:pt x="1443737" y="630910"/>
                </a:lnTo>
                <a:lnTo>
                  <a:pt x="1269991" y="633983"/>
                </a:lnTo>
                <a:lnTo>
                  <a:pt x="888991" y="633983"/>
                </a:lnTo>
                <a:lnTo>
                  <a:pt x="105655" y="633983"/>
                </a:lnTo>
                <a:lnTo>
                  <a:pt x="63780" y="625356"/>
                </a:lnTo>
                <a:lnTo>
                  <a:pt x="29814" y="601880"/>
                </a:lnTo>
                <a:lnTo>
                  <a:pt x="7370" y="567166"/>
                </a:lnTo>
                <a:lnTo>
                  <a:pt x="0" y="264151"/>
                </a:lnTo>
                <a:lnTo>
                  <a:pt x="0" y="105655"/>
                </a:lnTo>
                <a:close/>
              </a:path>
            </a:pathLst>
          </a:custGeom>
          <a:ln w="12191">
            <a:solidFill>
              <a:srgbClr val="073A48"/>
            </a:solidFill>
          </a:ln>
        </p:spPr>
        <p:txBody>
          <a:bodyPr wrap="square" lIns="0" tIns="0" rIns="0" bIns="0" rtlCol="0"/>
          <a:lstStyle/>
          <a:p>
            <a:endParaRPr/>
          </a:p>
        </p:txBody>
      </p:sp>
      <p:sp>
        <p:nvSpPr>
          <p:cNvPr id="17" name="object 17"/>
          <p:cNvSpPr txBox="1"/>
          <p:nvPr/>
        </p:nvSpPr>
        <p:spPr>
          <a:xfrm>
            <a:off x="135794" y="2239715"/>
            <a:ext cx="1247140" cy="1130300"/>
          </a:xfrm>
          <a:prstGeom prst="rect">
            <a:avLst/>
          </a:prstGeom>
        </p:spPr>
        <p:txBody>
          <a:bodyPr vert="horz" wrap="square" lIns="0" tIns="0" rIns="0" bIns="0" rtlCol="0">
            <a:spAutoFit/>
          </a:bodyPr>
          <a:lstStyle/>
          <a:p>
            <a:pPr marL="12065" marR="5080" algn="ctr">
              <a:lnSpc>
                <a:spcPct val="100000"/>
              </a:lnSpc>
            </a:pPr>
            <a:r>
              <a:rPr sz="1400" spc="-45" dirty="0">
                <a:latin typeface="Arial Narrow"/>
                <a:cs typeface="Arial Narrow"/>
              </a:rPr>
              <a:t>C</a:t>
            </a:r>
            <a:r>
              <a:rPr sz="1400" spc="75" dirty="0">
                <a:latin typeface="Arial Narrow"/>
                <a:cs typeface="Arial Narrow"/>
              </a:rPr>
              <a:t>h</a:t>
            </a:r>
            <a:r>
              <a:rPr sz="1400" spc="15" dirty="0">
                <a:latin typeface="Arial Narrow"/>
                <a:cs typeface="Arial Narrow"/>
              </a:rPr>
              <a:t>e</a:t>
            </a:r>
            <a:r>
              <a:rPr sz="1400" spc="40" dirty="0">
                <a:latin typeface="Arial Narrow"/>
                <a:cs typeface="Arial Narrow"/>
              </a:rPr>
              <a:t>c</a:t>
            </a:r>
            <a:r>
              <a:rPr sz="1400" spc="5" dirty="0">
                <a:latin typeface="Arial Narrow"/>
                <a:cs typeface="Arial Narrow"/>
              </a:rPr>
              <a:t>k</a:t>
            </a:r>
            <a:r>
              <a:rPr sz="1400" spc="55" dirty="0">
                <a:latin typeface="Arial Narrow"/>
                <a:cs typeface="Arial Narrow"/>
              </a:rPr>
              <a:t> </a:t>
            </a:r>
            <a:r>
              <a:rPr sz="1400" spc="114" dirty="0">
                <a:latin typeface="Arial Narrow"/>
                <a:cs typeface="Arial Narrow"/>
              </a:rPr>
              <a:t>t</a:t>
            </a:r>
            <a:r>
              <a:rPr sz="1400" dirty="0">
                <a:latin typeface="Arial Narrow"/>
                <a:cs typeface="Arial Narrow"/>
              </a:rPr>
              <a:t>a</a:t>
            </a:r>
            <a:r>
              <a:rPr sz="1400" spc="90" dirty="0">
                <a:latin typeface="Arial Narrow"/>
                <a:cs typeface="Arial Narrow"/>
              </a:rPr>
              <a:t>pp</a:t>
            </a:r>
            <a:r>
              <a:rPr sz="1400" spc="20" dirty="0">
                <a:latin typeface="Arial Narrow"/>
                <a:cs typeface="Arial Narrow"/>
              </a:rPr>
              <a:t>a</a:t>
            </a:r>
            <a:r>
              <a:rPr sz="1400" spc="-5" dirty="0">
                <a:latin typeface="Arial Narrow"/>
                <a:cs typeface="Arial Narrow"/>
              </a:rPr>
              <a:t>l</a:t>
            </a:r>
            <a:r>
              <a:rPr sz="1400" spc="70" dirty="0">
                <a:latin typeface="Arial Narrow"/>
                <a:cs typeface="Arial Narrow"/>
              </a:rPr>
              <a:t> </a:t>
            </a:r>
            <a:r>
              <a:rPr sz="1400" spc="45" dirty="0">
                <a:latin typeface="Arial Narrow"/>
                <a:cs typeface="Arial Narrow"/>
              </a:rPr>
              <a:t>y</a:t>
            </a:r>
            <a:r>
              <a:rPr sz="1400" spc="55" dirty="0">
                <a:latin typeface="Arial Narrow"/>
                <a:cs typeface="Arial Narrow"/>
              </a:rPr>
              <a:t>o</a:t>
            </a:r>
            <a:r>
              <a:rPr sz="1400" spc="30" dirty="0">
                <a:latin typeface="Arial Narrow"/>
                <a:cs typeface="Arial Narrow"/>
              </a:rPr>
              <a:t>u</a:t>
            </a:r>
            <a:r>
              <a:rPr sz="1400" spc="15" dirty="0">
                <a:latin typeface="Arial Narrow"/>
                <a:cs typeface="Arial Narrow"/>
              </a:rPr>
              <a:t> </a:t>
            </a:r>
            <a:r>
              <a:rPr sz="1400" spc="-5" dirty="0">
                <a:latin typeface="Arial Narrow"/>
                <a:cs typeface="Arial Narrow"/>
              </a:rPr>
              <a:t>s</a:t>
            </a:r>
            <a:r>
              <a:rPr sz="1400" spc="15" dirty="0">
                <a:latin typeface="Arial Narrow"/>
                <a:cs typeface="Arial Narrow"/>
              </a:rPr>
              <a:t>e</a:t>
            </a:r>
            <a:r>
              <a:rPr sz="1400" spc="75" dirty="0">
                <a:latin typeface="Arial Narrow"/>
                <a:cs typeface="Arial Narrow"/>
              </a:rPr>
              <a:t>n</a:t>
            </a:r>
            <a:r>
              <a:rPr sz="1400" spc="85" dirty="0">
                <a:latin typeface="Arial Narrow"/>
                <a:cs typeface="Arial Narrow"/>
              </a:rPr>
              <a:t>t</a:t>
            </a:r>
            <a:endParaRPr sz="1400">
              <a:latin typeface="Arial Narrow"/>
              <a:cs typeface="Arial Narrow"/>
            </a:endParaRPr>
          </a:p>
          <a:p>
            <a:pPr marL="90805" marR="76835" algn="ctr">
              <a:lnSpc>
                <a:spcPct val="100000"/>
              </a:lnSpc>
              <a:spcBef>
                <a:spcPts val="575"/>
              </a:spcBef>
            </a:pPr>
            <a:r>
              <a:rPr sz="1400" spc="-45" dirty="0">
                <a:latin typeface="Arial Narrow"/>
                <a:cs typeface="Arial Narrow"/>
              </a:rPr>
              <a:t>C</a:t>
            </a:r>
            <a:r>
              <a:rPr sz="1400" spc="75" dirty="0">
                <a:latin typeface="Arial Narrow"/>
                <a:cs typeface="Arial Narrow"/>
              </a:rPr>
              <a:t>h</a:t>
            </a:r>
            <a:r>
              <a:rPr sz="1400" spc="15" dirty="0">
                <a:latin typeface="Arial Narrow"/>
                <a:cs typeface="Arial Narrow"/>
              </a:rPr>
              <a:t>e</a:t>
            </a:r>
            <a:r>
              <a:rPr sz="1400" spc="40" dirty="0">
                <a:latin typeface="Arial Narrow"/>
                <a:cs typeface="Arial Narrow"/>
              </a:rPr>
              <a:t>c</a:t>
            </a:r>
            <a:r>
              <a:rPr sz="1400" spc="5" dirty="0">
                <a:latin typeface="Arial Narrow"/>
                <a:cs typeface="Arial Narrow"/>
              </a:rPr>
              <a:t>k</a:t>
            </a:r>
            <a:r>
              <a:rPr sz="1400" spc="55" dirty="0">
                <a:latin typeface="Arial Narrow"/>
                <a:cs typeface="Arial Narrow"/>
              </a:rPr>
              <a:t> </a:t>
            </a:r>
            <a:r>
              <a:rPr sz="1400" spc="40" dirty="0">
                <a:latin typeface="Arial Narrow"/>
                <a:cs typeface="Arial Narrow"/>
              </a:rPr>
              <a:t>e</a:t>
            </a:r>
            <a:r>
              <a:rPr sz="1400" spc="100" dirty="0">
                <a:latin typeface="Arial Narrow"/>
                <a:cs typeface="Arial Narrow"/>
              </a:rPr>
              <a:t>-</a:t>
            </a:r>
            <a:r>
              <a:rPr sz="1400" spc="114" dirty="0">
                <a:latin typeface="Arial Narrow"/>
                <a:cs typeface="Arial Narrow"/>
              </a:rPr>
              <a:t>t</a:t>
            </a:r>
            <a:r>
              <a:rPr sz="1400" dirty="0">
                <a:latin typeface="Arial Narrow"/>
                <a:cs typeface="Arial Narrow"/>
              </a:rPr>
              <a:t>a</a:t>
            </a:r>
            <a:r>
              <a:rPr sz="1400" spc="90" dirty="0">
                <a:latin typeface="Arial Narrow"/>
                <a:cs typeface="Arial Narrow"/>
              </a:rPr>
              <a:t>pp</a:t>
            </a:r>
            <a:r>
              <a:rPr sz="1400" spc="25" dirty="0">
                <a:latin typeface="Arial Narrow"/>
                <a:cs typeface="Arial Narrow"/>
              </a:rPr>
              <a:t>al </a:t>
            </a:r>
            <a:r>
              <a:rPr sz="1400" spc="50" dirty="0">
                <a:latin typeface="Arial Narrow"/>
                <a:cs typeface="Arial Narrow"/>
              </a:rPr>
              <a:t>y</a:t>
            </a:r>
            <a:r>
              <a:rPr sz="1400" spc="60" dirty="0">
                <a:latin typeface="Arial Narrow"/>
                <a:cs typeface="Arial Narrow"/>
              </a:rPr>
              <a:t>o</a:t>
            </a:r>
            <a:r>
              <a:rPr sz="1400" spc="25" dirty="0">
                <a:latin typeface="Arial Narrow"/>
                <a:cs typeface="Arial Narrow"/>
              </a:rPr>
              <a:t>u</a:t>
            </a:r>
            <a:r>
              <a:rPr sz="1400" spc="60" dirty="0">
                <a:latin typeface="Arial Narrow"/>
                <a:cs typeface="Arial Narrow"/>
              </a:rPr>
              <a:t> </a:t>
            </a:r>
            <a:r>
              <a:rPr sz="1400" spc="75" dirty="0">
                <a:latin typeface="Arial Narrow"/>
                <a:cs typeface="Arial Narrow"/>
              </a:rPr>
              <a:t>h</a:t>
            </a:r>
            <a:r>
              <a:rPr sz="1400" spc="-10" dirty="0">
                <a:latin typeface="Arial Narrow"/>
                <a:cs typeface="Arial Narrow"/>
              </a:rPr>
              <a:t>a</a:t>
            </a:r>
            <a:r>
              <a:rPr sz="1400" spc="50" dirty="0">
                <a:latin typeface="Arial Narrow"/>
                <a:cs typeface="Arial Narrow"/>
              </a:rPr>
              <a:t>v</a:t>
            </a:r>
            <a:r>
              <a:rPr sz="1400" spc="-20" dirty="0">
                <a:latin typeface="Arial Narrow"/>
                <a:cs typeface="Arial Narrow"/>
              </a:rPr>
              <a:t>e</a:t>
            </a:r>
            <a:r>
              <a:rPr sz="1400" spc="65" dirty="0">
                <a:latin typeface="Arial Narrow"/>
                <a:cs typeface="Arial Narrow"/>
              </a:rPr>
              <a:t> </a:t>
            </a:r>
            <a:r>
              <a:rPr sz="1400" spc="20" dirty="0">
                <a:latin typeface="Arial Narrow"/>
                <a:cs typeface="Arial Narrow"/>
              </a:rPr>
              <a:t>c</a:t>
            </a:r>
            <a:r>
              <a:rPr sz="1400" spc="-15" dirty="0">
                <a:latin typeface="Arial Narrow"/>
                <a:cs typeface="Arial Narrow"/>
              </a:rPr>
              <a:t>c</a:t>
            </a:r>
            <a:r>
              <a:rPr sz="1400" spc="60"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5" dirty="0">
                <a:latin typeface="Arial Narrow"/>
                <a:cs typeface="Arial Narrow"/>
              </a:rPr>
              <a:t> </a:t>
            </a:r>
            <a:r>
              <a:rPr sz="1400" spc="45" dirty="0">
                <a:latin typeface="Arial Narrow"/>
                <a:cs typeface="Arial Narrow"/>
              </a:rPr>
              <a:t>o</a:t>
            </a:r>
            <a:r>
              <a:rPr sz="1400" spc="70" dirty="0">
                <a:latin typeface="Arial Narrow"/>
                <a:cs typeface="Arial Narrow"/>
              </a:rPr>
              <a:t>t</a:t>
            </a:r>
            <a:r>
              <a:rPr sz="1400" spc="120" dirty="0">
                <a:latin typeface="Arial Narrow"/>
                <a:cs typeface="Arial Narrow"/>
              </a:rPr>
              <a:t>h</a:t>
            </a:r>
            <a:r>
              <a:rPr sz="1400" spc="15" dirty="0">
                <a:latin typeface="Arial Narrow"/>
                <a:cs typeface="Arial Narrow"/>
              </a:rPr>
              <a:t>e</a:t>
            </a:r>
            <a:r>
              <a:rPr sz="1400" spc="30" dirty="0">
                <a:latin typeface="Arial Narrow"/>
                <a:cs typeface="Arial Narrow"/>
              </a:rPr>
              <a:t>rs</a:t>
            </a:r>
            <a:endParaRPr sz="1400">
              <a:latin typeface="Arial Narrow"/>
              <a:cs typeface="Arial Narrow"/>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14</a:t>
            </a:fld>
            <a:endParaRPr spc="90" dirty="0"/>
          </a:p>
        </p:txBody>
      </p:sp>
      <p:sp>
        <p:nvSpPr>
          <p:cNvPr id="18" name="object 18"/>
          <p:cNvSpPr txBox="1"/>
          <p:nvPr/>
        </p:nvSpPr>
        <p:spPr>
          <a:xfrm>
            <a:off x="4150023" y="2239715"/>
            <a:ext cx="1296035" cy="417195"/>
          </a:xfrm>
          <a:prstGeom prst="rect">
            <a:avLst/>
          </a:prstGeom>
        </p:spPr>
        <p:txBody>
          <a:bodyPr vert="horz" wrap="square" lIns="0" tIns="0" rIns="0" bIns="0" rtlCol="0">
            <a:spAutoFit/>
          </a:bodyPr>
          <a:lstStyle/>
          <a:p>
            <a:pPr marL="426720" marR="5080" indent="-414655">
              <a:lnSpc>
                <a:spcPct val="100000"/>
              </a:lnSpc>
            </a:pPr>
            <a:r>
              <a:rPr sz="1400" spc="-45" dirty="0">
                <a:latin typeface="Arial Narrow"/>
                <a:cs typeface="Arial Narrow"/>
              </a:rPr>
              <a:t>C</a:t>
            </a:r>
            <a:r>
              <a:rPr sz="1400" spc="45" dirty="0">
                <a:latin typeface="Arial Narrow"/>
                <a:cs typeface="Arial Narrow"/>
              </a:rPr>
              <a:t>h</a:t>
            </a:r>
            <a:r>
              <a:rPr sz="1400" spc="40" dirty="0">
                <a:latin typeface="Arial Narrow"/>
                <a:cs typeface="Arial Narrow"/>
              </a:rPr>
              <a:t>e</a:t>
            </a:r>
            <a:r>
              <a:rPr sz="1400" spc="20" dirty="0">
                <a:latin typeface="Arial Narrow"/>
                <a:cs typeface="Arial Narrow"/>
              </a:rPr>
              <a:t>c</a:t>
            </a:r>
            <a:r>
              <a:rPr sz="1400" spc="15" dirty="0">
                <a:latin typeface="Arial Narrow"/>
                <a:cs typeface="Arial Narrow"/>
              </a:rPr>
              <a:t>k</a:t>
            </a:r>
            <a:r>
              <a:rPr sz="1400" spc="55" dirty="0">
                <a:latin typeface="Arial Narrow"/>
                <a:cs typeface="Arial Narrow"/>
              </a:rPr>
              <a:t> </a:t>
            </a:r>
            <a:r>
              <a:rPr sz="1400" spc="45" dirty="0">
                <a:latin typeface="Arial Narrow"/>
                <a:cs typeface="Arial Narrow"/>
              </a:rPr>
              <a:t>n</a:t>
            </a:r>
            <a:r>
              <a:rPr sz="1400" spc="40" dirty="0">
                <a:latin typeface="Arial Narrow"/>
                <a:cs typeface="Arial Narrow"/>
              </a:rPr>
              <a:t>e</a:t>
            </a:r>
            <a:r>
              <a:rPr sz="1400" spc="50" dirty="0">
                <a:latin typeface="Arial Narrow"/>
                <a:cs typeface="Arial Narrow"/>
              </a:rPr>
              <a:t>wl</a:t>
            </a:r>
            <a:r>
              <a:rPr sz="1400" spc="25" dirty="0">
                <a:latin typeface="Arial Narrow"/>
                <a:cs typeface="Arial Narrow"/>
              </a:rPr>
              <a:t>y</a:t>
            </a:r>
            <a:r>
              <a:rPr sz="1400" spc="55" dirty="0">
                <a:latin typeface="Arial Narrow"/>
                <a:cs typeface="Arial Narrow"/>
              </a:rPr>
              <a:t> </a:t>
            </a:r>
            <a:r>
              <a:rPr sz="1400" spc="20" dirty="0">
                <a:latin typeface="Arial Narrow"/>
                <a:cs typeface="Arial Narrow"/>
              </a:rPr>
              <a:t>c</a:t>
            </a:r>
            <a:r>
              <a:rPr sz="1400" spc="-15" dirty="0">
                <a:latin typeface="Arial Narrow"/>
                <a:cs typeface="Arial Narrow"/>
              </a:rPr>
              <a:t>c</a:t>
            </a:r>
            <a:r>
              <a:rPr sz="1400" spc="75" dirty="0">
                <a:latin typeface="Arial Narrow"/>
                <a:cs typeface="Arial Narrow"/>
              </a:rPr>
              <a:t> </a:t>
            </a:r>
            <a:r>
              <a:rPr sz="1400" spc="40" dirty="0">
                <a:latin typeface="Arial Narrow"/>
                <a:cs typeface="Arial Narrow"/>
              </a:rPr>
              <a:t>e</a:t>
            </a:r>
            <a:r>
              <a:rPr sz="1400" spc="65" dirty="0">
                <a:latin typeface="Arial Narrow"/>
                <a:cs typeface="Arial Narrow"/>
              </a:rPr>
              <a:t>-</a:t>
            </a:r>
            <a:r>
              <a:rPr sz="1400" spc="50" dirty="0">
                <a:latin typeface="Arial Narrow"/>
                <a:cs typeface="Arial Narrow"/>
              </a:rPr>
              <a:t> </a:t>
            </a:r>
            <a:r>
              <a:rPr sz="1400" spc="114" dirty="0">
                <a:latin typeface="Arial Narrow"/>
                <a:cs typeface="Arial Narrow"/>
              </a:rPr>
              <a:t>t</a:t>
            </a:r>
            <a:r>
              <a:rPr sz="1400" dirty="0">
                <a:latin typeface="Arial Narrow"/>
                <a:cs typeface="Arial Narrow"/>
              </a:rPr>
              <a:t>a</a:t>
            </a:r>
            <a:r>
              <a:rPr sz="1400" spc="90" dirty="0">
                <a:latin typeface="Arial Narrow"/>
                <a:cs typeface="Arial Narrow"/>
              </a:rPr>
              <a:t>pp</a:t>
            </a:r>
            <a:r>
              <a:rPr sz="1400" spc="25" dirty="0">
                <a:latin typeface="Arial Narrow"/>
                <a:cs typeface="Arial Narrow"/>
              </a:rPr>
              <a:t>al</a:t>
            </a:r>
            <a:endParaRPr sz="1400">
              <a:latin typeface="Arial Narrow"/>
              <a:cs typeface="Arial Narro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04800" y="323495"/>
            <a:ext cx="10053323" cy="410369"/>
          </a:xfrm>
          <a:prstGeom prst="rect">
            <a:avLst/>
          </a:prstGeom>
        </p:spPr>
        <p:txBody>
          <a:bodyPr vert="horz" wrap="square" lIns="0" tIns="0" rIns="0" bIns="0" rtlCol="0">
            <a:spAutoFit/>
          </a:bodyPr>
          <a:lstStyle/>
          <a:p>
            <a:pPr marL="12700">
              <a:lnSpc>
                <a:spcPts val="3220"/>
              </a:lnSpc>
            </a:pPr>
            <a:r>
              <a:rPr lang="en-US" dirty="0">
                <a:latin typeface="Arial" panose="020B0604020202020204" pitchFamily="34" charset="0"/>
                <a:cs typeface="Arial" panose="020B0604020202020204" pitchFamily="34" charset="0"/>
              </a:rPr>
              <a:t>To Check Bookmarked Tappal</a:t>
            </a:r>
            <a:endParaRPr dirty="0">
              <a:latin typeface="Arial" panose="020B0604020202020204" pitchFamily="34" charset="0"/>
              <a:cs typeface="Arial" panose="020B0604020202020204" pitchFamily="34" charset="0"/>
            </a:endParaRPr>
          </a:p>
        </p:txBody>
      </p:sp>
      <p:sp>
        <p:nvSpPr>
          <p:cNvPr id="8" name="object 8"/>
          <p:cNvSpPr/>
          <p:nvPr/>
        </p:nvSpPr>
        <p:spPr>
          <a:xfrm>
            <a:off x="5917716" y="2406298"/>
            <a:ext cx="3150235" cy="789940"/>
          </a:xfrm>
          <a:custGeom>
            <a:avLst/>
            <a:gdLst/>
            <a:ahLst/>
            <a:cxnLst/>
            <a:rect l="l" t="t" r="r" b="b"/>
            <a:pathLst>
              <a:path w="3150234" h="789939">
                <a:moveTo>
                  <a:pt x="0" y="0"/>
                </a:moveTo>
                <a:lnTo>
                  <a:pt x="1224783" y="260701"/>
                </a:lnTo>
                <a:lnTo>
                  <a:pt x="915926" y="261499"/>
                </a:lnTo>
                <a:lnTo>
                  <a:pt x="901970" y="264557"/>
                </a:lnTo>
                <a:lnTo>
                  <a:pt x="866418" y="285618"/>
                </a:lnTo>
                <a:lnTo>
                  <a:pt x="844357" y="320481"/>
                </a:lnTo>
                <a:lnTo>
                  <a:pt x="839699" y="348831"/>
                </a:lnTo>
                <a:lnTo>
                  <a:pt x="839699" y="481041"/>
                </a:lnTo>
                <a:lnTo>
                  <a:pt x="840497" y="713312"/>
                </a:lnTo>
                <a:lnTo>
                  <a:pt x="855802" y="752200"/>
                </a:lnTo>
                <a:lnTo>
                  <a:pt x="886642" y="779333"/>
                </a:lnTo>
                <a:lnTo>
                  <a:pt x="927847" y="789529"/>
                </a:lnTo>
                <a:lnTo>
                  <a:pt x="1802379" y="789529"/>
                </a:lnTo>
                <a:lnTo>
                  <a:pt x="3073856" y="788731"/>
                </a:lnTo>
                <a:lnTo>
                  <a:pt x="3112757" y="773422"/>
                </a:lnTo>
                <a:lnTo>
                  <a:pt x="3139890" y="742584"/>
                </a:lnTo>
                <a:lnTo>
                  <a:pt x="3150083" y="701399"/>
                </a:lnTo>
                <a:lnTo>
                  <a:pt x="3150083" y="348831"/>
                </a:lnTo>
                <a:lnTo>
                  <a:pt x="3141063" y="309943"/>
                </a:lnTo>
                <a:lnTo>
                  <a:pt x="3114827" y="278316"/>
                </a:lnTo>
                <a:lnTo>
                  <a:pt x="3076502" y="261898"/>
                </a:lnTo>
                <a:lnTo>
                  <a:pt x="3061935" y="260701"/>
                </a:lnTo>
                <a:lnTo>
                  <a:pt x="1802379" y="260701"/>
                </a:lnTo>
                <a:lnTo>
                  <a:pt x="0" y="0"/>
                </a:lnTo>
                <a:close/>
              </a:path>
            </a:pathLst>
          </a:custGeom>
          <a:solidFill>
            <a:srgbClr val="FFFF00"/>
          </a:solid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15</a:t>
            </a:fld>
            <a:endParaRPr spc="90" dirty="0"/>
          </a:p>
        </p:txBody>
      </p:sp>
      <p:pic>
        <p:nvPicPr>
          <p:cNvPr id="15" name="Picture 14">
            <a:extLst>
              <a:ext uri="{FF2B5EF4-FFF2-40B4-BE49-F238E27FC236}">
                <a16:creationId xmlns:a16="http://schemas.microsoft.com/office/drawing/2014/main" xmlns="" id="{ED88FB79-B0C0-2210-9355-98D286E48C1C}"/>
              </a:ext>
            </a:extLst>
          </p:cNvPr>
          <p:cNvPicPr>
            <a:picLocks noChangeAspect="1"/>
          </p:cNvPicPr>
          <p:nvPr/>
        </p:nvPicPr>
        <p:blipFill>
          <a:blip r:embed="rId4"/>
          <a:stretch>
            <a:fillRect/>
          </a:stretch>
        </p:blipFill>
        <p:spPr>
          <a:xfrm>
            <a:off x="20255" y="1174479"/>
            <a:ext cx="11568018" cy="4997722"/>
          </a:xfrm>
          <a:prstGeom prst="rect">
            <a:avLst/>
          </a:prstGeom>
          <a:solidFill>
            <a:srgbClr val="FFFF00"/>
          </a:solidFill>
        </p:spPr>
      </p:pic>
      <p:sp>
        <p:nvSpPr>
          <p:cNvPr id="9" name="object 9"/>
          <p:cNvSpPr/>
          <p:nvPr/>
        </p:nvSpPr>
        <p:spPr>
          <a:xfrm>
            <a:off x="3832670" y="2293773"/>
            <a:ext cx="3150235" cy="789940"/>
          </a:xfrm>
          <a:custGeom>
            <a:avLst/>
            <a:gdLst/>
            <a:ahLst/>
            <a:cxnLst/>
            <a:rect l="l" t="t" r="r" b="b"/>
            <a:pathLst>
              <a:path w="3150234" h="789939">
                <a:moveTo>
                  <a:pt x="839699" y="348831"/>
                </a:moveTo>
                <a:lnTo>
                  <a:pt x="849892" y="307646"/>
                </a:lnTo>
                <a:lnTo>
                  <a:pt x="877025" y="276808"/>
                </a:lnTo>
                <a:lnTo>
                  <a:pt x="915926" y="261499"/>
                </a:lnTo>
                <a:lnTo>
                  <a:pt x="1224783" y="260701"/>
                </a:lnTo>
                <a:lnTo>
                  <a:pt x="0" y="0"/>
                </a:lnTo>
                <a:lnTo>
                  <a:pt x="1802379" y="260701"/>
                </a:lnTo>
                <a:lnTo>
                  <a:pt x="3061935" y="260701"/>
                </a:lnTo>
                <a:lnTo>
                  <a:pt x="3076502" y="261898"/>
                </a:lnTo>
                <a:lnTo>
                  <a:pt x="3114827" y="278316"/>
                </a:lnTo>
                <a:lnTo>
                  <a:pt x="3141063" y="309943"/>
                </a:lnTo>
                <a:lnTo>
                  <a:pt x="3150083" y="348831"/>
                </a:lnTo>
                <a:lnTo>
                  <a:pt x="3150083" y="481041"/>
                </a:lnTo>
                <a:lnTo>
                  <a:pt x="3150083" y="701399"/>
                </a:lnTo>
                <a:lnTo>
                  <a:pt x="3139890" y="742584"/>
                </a:lnTo>
                <a:lnTo>
                  <a:pt x="3112757" y="773422"/>
                </a:lnTo>
                <a:lnTo>
                  <a:pt x="3073856" y="788731"/>
                </a:lnTo>
                <a:lnTo>
                  <a:pt x="1802379" y="789529"/>
                </a:lnTo>
                <a:lnTo>
                  <a:pt x="1224783" y="789529"/>
                </a:lnTo>
                <a:lnTo>
                  <a:pt x="927847" y="789529"/>
                </a:lnTo>
                <a:lnTo>
                  <a:pt x="886642" y="779333"/>
                </a:lnTo>
                <a:lnTo>
                  <a:pt x="855802" y="752200"/>
                </a:lnTo>
                <a:lnTo>
                  <a:pt x="840497" y="713312"/>
                </a:lnTo>
                <a:lnTo>
                  <a:pt x="839699" y="481041"/>
                </a:lnTo>
                <a:lnTo>
                  <a:pt x="839699" y="348831"/>
                </a:lnTo>
                <a:close/>
              </a:path>
            </a:pathLst>
          </a:custGeom>
          <a:solidFill>
            <a:srgbClr val="FFFF00"/>
          </a:solidFill>
          <a:ln w="12191">
            <a:solidFill>
              <a:srgbClr val="073A48"/>
            </a:solidFill>
          </a:ln>
        </p:spPr>
        <p:txBody>
          <a:bodyPr wrap="square" lIns="0" tIns="0" rIns="0" bIns="0" rtlCol="0"/>
          <a:lstStyle/>
          <a:p>
            <a:endParaRPr dirty="0"/>
          </a:p>
        </p:txBody>
      </p:sp>
      <p:sp>
        <p:nvSpPr>
          <p:cNvPr id="10" name="object 10"/>
          <p:cNvSpPr txBox="1"/>
          <p:nvPr/>
        </p:nvSpPr>
        <p:spPr>
          <a:xfrm>
            <a:off x="4897859" y="2590800"/>
            <a:ext cx="1960245" cy="430887"/>
          </a:xfrm>
          <a:prstGeom prst="rect">
            <a:avLst/>
          </a:prstGeom>
        </p:spPr>
        <p:txBody>
          <a:bodyPr vert="horz" wrap="square" lIns="0" tIns="0" rIns="0" bIns="0" rtlCol="0">
            <a:spAutoFit/>
          </a:bodyPr>
          <a:lstStyle/>
          <a:p>
            <a:pPr marL="398145" marR="5080" indent="-386080">
              <a:lnSpc>
                <a:spcPct val="100000"/>
              </a:lnSpc>
            </a:pPr>
            <a:r>
              <a:rPr sz="1400" spc="-45" dirty="0">
                <a:latin typeface="Arial Narrow"/>
                <a:cs typeface="Arial Narrow"/>
              </a:rPr>
              <a:t>C</a:t>
            </a:r>
            <a:r>
              <a:rPr sz="1400" spc="50" dirty="0">
                <a:latin typeface="Arial Narrow"/>
                <a:cs typeface="Arial Narrow"/>
              </a:rPr>
              <a:t>li</a:t>
            </a:r>
            <a:r>
              <a:rPr sz="1400" spc="20" dirty="0">
                <a:latin typeface="Arial Narrow"/>
                <a:cs typeface="Arial Narrow"/>
              </a:rPr>
              <a:t>c</a:t>
            </a:r>
            <a:r>
              <a:rPr sz="1400" spc="15" dirty="0">
                <a:latin typeface="Arial Narrow"/>
                <a:cs typeface="Arial Narrow"/>
              </a:rPr>
              <a:t>k</a:t>
            </a:r>
            <a:r>
              <a:rPr sz="1400" spc="65" dirty="0">
                <a:latin typeface="Arial Narrow"/>
                <a:cs typeface="Arial Narrow"/>
              </a:rPr>
              <a:t> </a:t>
            </a:r>
            <a:r>
              <a:rPr sz="1400" spc="70" dirty="0">
                <a:latin typeface="Arial Narrow"/>
                <a:cs typeface="Arial Narrow"/>
              </a:rPr>
              <a:t>He</a:t>
            </a:r>
            <a:r>
              <a:rPr sz="1400" spc="30" dirty="0">
                <a:latin typeface="Arial Narrow"/>
                <a:cs typeface="Arial Narrow"/>
              </a:rPr>
              <a:t>r</a:t>
            </a:r>
            <a:r>
              <a:rPr sz="1400" spc="-20" dirty="0">
                <a:latin typeface="Arial Narrow"/>
                <a:cs typeface="Arial Narrow"/>
              </a:rPr>
              <a:t>e</a:t>
            </a:r>
            <a:r>
              <a:rPr sz="1400" spc="7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a:t>
            </a:r>
            <a:r>
              <a:rPr sz="1400" spc="-5" dirty="0">
                <a:latin typeface="Arial Narrow"/>
                <a:cs typeface="Arial Narrow"/>
              </a:rPr>
              <a:t>s</a:t>
            </a:r>
            <a:r>
              <a:rPr sz="1400" spc="15" dirty="0">
                <a:latin typeface="Arial Narrow"/>
                <a:cs typeface="Arial Narrow"/>
              </a:rPr>
              <a:t>e</a:t>
            </a:r>
            <a:r>
              <a:rPr sz="1400" spc="-20" dirty="0">
                <a:latin typeface="Arial Narrow"/>
                <a:cs typeface="Arial Narrow"/>
              </a:rPr>
              <a:t>e</a:t>
            </a:r>
            <a:r>
              <a:rPr sz="1400" spc="75" dirty="0">
                <a:latin typeface="Arial Narrow"/>
                <a:cs typeface="Arial Narrow"/>
              </a:rPr>
              <a:t> </a:t>
            </a:r>
            <a:r>
              <a:rPr sz="1400" dirty="0">
                <a:latin typeface="Arial Narrow"/>
                <a:cs typeface="Arial Narrow"/>
              </a:rPr>
              <a:t>a</a:t>
            </a:r>
            <a:r>
              <a:rPr sz="1400" spc="50" dirty="0">
                <a:latin typeface="Arial Narrow"/>
                <a:cs typeface="Arial Narrow"/>
              </a:rPr>
              <a:t>l</a:t>
            </a:r>
            <a:r>
              <a:rPr sz="1400" spc="10" dirty="0">
                <a:latin typeface="Arial Narrow"/>
                <a:cs typeface="Arial Narrow"/>
              </a:rPr>
              <a:t>l</a:t>
            </a:r>
            <a:r>
              <a:rPr lang="en-GB" sz="1400" spc="70" dirty="0">
                <a:latin typeface="Arial Narrow"/>
                <a:cs typeface="Arial Narrow"/>
              </a:rPr>
              <a:t> </a:t>
            </a:r>
            <a:r>
              <a:rPr lang="en-GB" sz="1400" spc="75" dirty="0">
                <a:latin typeface="Arial Narrow"/>
                <a:cs typeface="Arial Narrow"/>
              </a:rPr>
              <a:t>Bookmarked</a:t>
            </a:r>
            <a:r>
              <a:rPr sz="1400" spc="70" dirty="0">
                <a:latin typeface="Arial Narrow"/>
                <a:cs typeface="Arial Narrow"/>
              </a:rPr>
              <a:t> </a:t>
            </a:r>
            <a:r>
              <a:rPr sz="1400" spc="40" dirty="0">
                <a:latin typeface="Arial Narrow"/>
                <a:cs typeface="Arial Narrow"/>
              </a:rPr>
              <a:t>e</a:t>
            </a:r>
            <a:r>
              <a:rPr sz="1400" spc="100" dirty="0">
                <a:latin typeface="Arial Narrow"/>
                <a:cs typeface="Arial Narrow"/>
              </a:rPr>
              <a:t>-</a:t>
            </a:r>
            <a:r>
              <a:rPr sz="1400" spc="114" dirty="0">
                <a:latin typeface="Arial Narrow"/>
                <a:cs typeface="Arial Narrow"/>
              </a:rPr>
              <a:t>t</a:t>
            </a:r>
            <a:r>
              <a:rPr sz="1400" dirty="0">
                <a:latin typeface="Arial Narrow"/>
                <a:cs typeface="Arial Narrow"/>
              </a:rPr>
              <a:t>a</a:t>
            </a:r>
            <a:r>
              <a:rPr sz="1400" spc="90" dirty="0">
                <a:latin typeface="Arial Narrow"/>
                <a:cs typeface="Arial Narrow"/>
              </a:rPr>
              <a:t>pp</a:t>
            </a:r>
            <a:r>
              <a:rPr sz="1400" spc="25" dirty="0">
                <a:latin typeface="Arial Narrow"/>
                <a:cs typeface="Arial Narrow"/>
              </a:rPr>
              <a:t>al</a:t>
            </a:r>
            <a:endParaRPr sz="1400" dirty="0">
              <a:latin typeface="Arial Narrow"/>
              <a:cs typeface="Arial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000" y="275431"/>
            <a:ext cx="10053323" cy="410369"/>
          </a:xfrm>
          <a:prstGeom prst="rect">
            <a:avLst/>
          </a:prstGeom>
        </p:spPr>
        <p:txBody>
          <a:bodyPr vert="horz" wrap="square" lIns="0" tIns="0" rIns="0" bIns="0" rtlCol="0">
            <a:spAutoFit/>
          </a:bodyPr>
          <a:lstStyle/>
          <a:p>
            <a:pPr marL="12700">
              <a:lnSpc>
                <a:spcPts val="3220"/>
              </a:lnSpc>
            </a:pPr>
            <a:r>
              <a:rPr lang="en-US" dirty="0">
                <a:latin typeface="Arial" panose="020B0604020202020204" pitchFamily="34" charset="0"/>
                <a:cs typeface="Arial" panose="020B0604020202020204" pitchFamily="34" charset="0"/>
              </a:rPr>
              <a:t>Inbox (</a:t>
            </a:r>
            <a:r>
              <a:rPr lang="en-US" dirty="0" err="1">
                <a:latin typeface="Arial" panose="020B0604020202020204" pitchFamily="34" charset="0"/>
                <a:cs typeface="Arial" panose="020B0604020202020204" pitchFamily="34" charset="0"/>
              </a:rPr>
              <a:t>eTappal</a:t>
            </a:r>
            <a:r>
              <a:rPr lang="en-US" dirty="0">
                <a:latin typeface="Arial" panose="020B0604020202020204" pitchFamily="34" charset="0"/>
                <a:cs typeface="Arial" panose="020B0604020202020204" pitchFamily="34" charset="0"/>
              </a:rPr>
              <a:t> assigned to you)</a:t>
            </a:r>
            <a:endParaRPr dirty="0">
              <a:latin typeface="Arial" panose="020B0604020202020204" pitchFamily="34" charset="0"/>
              <a:cs typeface="Arial" panose="020B0604020202020204" pitchFamily="34" charset="0"/>
            </a:endParaRPr>
          </a:p>
        </p:txBody>
      </p:sp>
      <p:sp>
        <p:nvSpPr>
          <p:cNvPr id="4" name="object 4"/>
          <p:cNvSpPr/>
          <p:nvPr/>
        </p:nvSpPr>
        <p:spPr>
          <a:xfrm>
            <a:off x="1162811" y="1034796"/>
            <a:ext cx="10381487" cy="528827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286000" y="2570415"/>
            <a:ext cx="2310765" cy="2530475"/>
          </a:xfrm>
          <a:custGeom>
            <a:avLst/>
            <a:gdLst/>
            <a:ahLst/>
            <a:cxnLst/>
            <a:rect l="l" t="t" r="r" b="b"/>
            <a:pathLst>
              <a:path w="2310765" h="2530475">
                <a:moveTo>
                  <a:pt x="379335" y="0"/>
                </a:moveTo>
                <a:lnTo>
                  <a:pt x="385072" y="2001584"/>
                </a:lnTo>
                <a:lnTo>
                  <a:pt x="76230" y="2002381"/>
                </a:lnTo>
                <a:lnTo>
                  <a:pt x="62279" y="2005437"/>
                </a:lnTo>
                <a:lnTo>
                  <a:pt x="26728" y="2026496"/>
                </a:lnTo>
                <a:lnTo>
                  <a:pt x="4660" y="2061362"/>
                </a:lnTo>
                <a:lnTo>
                  <a:pt x="0" y="2089714"/>
                </a:lnTo>
                <a:lnTo>
                  <a:pt x="0" y="2221924"/>
                </a:lnTo>
                <a:lnTo>
                  <a:pt x="796" y="2454182"/>
                </a:lnTo>
                <a:lnTo>
                  <a:pt x="16102" y="2493076"/>
                </a:lnTo>
                <a:lnTo>
                  <a:pt x="46941" y="2520214"/>
                </a:lnTo>
                <a:lnTo>
                  <a:pt x="88129" y="2530412"/>
                </a:lnTo>
                <a:lnTo>
                  <a:pt x="962668" y="2530412"/>
                </a:lnTo>
                <a:lnTo>
                  <a:pt x="2234153" y="2529616"/>
                </a:lnTo>
                <a:lnTo>
                  <a:pt x="2273047" y="2514310"/>
                </a:lnTo>
                <a:lnTo>
                  <a:pt x="2300185" y="2483471"/>
                </a:lnTo>
                <a:lnTo>
                  <a:pt x="2310383" y="2442283"/>
                </a:lnTo>
                <a:lnTo>
                  <a:pt x="2310383" y="2089714"/>
                </a:lnTo>
                <a:lnTo>
                  <a:pt x="2301365" y="2050835"/>
                </a:lnTo>
                <a:lnTo>
                  <a:pt x="2275128" y="2019203"/>
                </a:lnTo>
                <a:lnTo>
                  <a:pt x="2236813" y="2002782"/>
                </a:lnTo>
                <a:lnTo>
                  <a:pt x="2222254" y="2001584"/>
                </a:lnTo>
                <a:lnTo>
                  <a:pt x="962668" y="2001584"/>
                </a:lnTo>
                <a:lnTo>
                  <a:pt x="379335" y="0"/>
                </a:lnTo>
                <a:close/>
              </a:path>
            </a:pathLst>
          </a:custGeom>
          <a:solidFill>
            <a:srgbClr val="FFFF00"/>
          </a:solidFill>
        </p:spPr>
        <p:txBody>
          <a:bodyPr wrap="square" lIns="0" tIns="0" rIns="0" bIns="0" rtlCol="0"/>
          <a:lstStyle/>
          <a:p>
            <a:endParaRPr/>
          </a:p>
        </p:txBody>
      </p:sp>
      <p:sp>
        <p:nvSpPr>
          <p:cNvPr id="6" name="object 6"/>
          <p:cNvSpPr/>
          <p:nvPr/>
        </p:nvSpPr>
        <p:spPr>
          <a:xfrm>
            <a:off x="2286000" y="2570415"/>
            <a:ext cx="2310765" cy="2530475"/>
          </a:xfrm>
          <a:custGeom>
            <a:avLst/>
            <a:gdLst/>
            <a:ahLst/>
            <a:cxnLst/>
            <a:rect l="l" t="t" r="r" b="b"/>
            <a:pathLst>
              <a:path w="2310765" h="2530475">
                <a:moveTo>
                  <a:pt x="0" y="2089714"/>
                </a:moveTo>
                <a:lnTo>
                  <a:pt x="10198" y="2048526"/>
                </a:lnTo>
                <a:lnTo>
                  <a:pt x="37336" y="2017687"/>
                </a:lnTo>
                <a:lnTo>
                  <a:pt x="76230" y="2002381"/>
                </a:lnTo>
                <a:lnTo>
                  <a:pt x="385072" y="2001584"/>
                </a:lnTo>
                <a:lnTo>
                  <a:pt x="379335" y="0"/>
                </a:lnTo>
                <a:lnTo>
                  <a:pt x="962668" y="2001584"/>
                </a:lnTo>
                <a:lnTo>
                  <a:pt x="2222254" y="2001584"/>
                </a:lnTo>
                <a:lnTo>
                  <a:pt x="2236813" y="2002782"/>
                </a:lnTo>
                <a:lnTo>
                  <a:pt x="2275128" y="2019203"/>
                </a:lnTo>
                <a:lnTo>
                  <a:pt x="2301365" y="2050835"/>
                </a:lnTo>
                <a:lnTo>
                  <a:pt x="2310383" y="2089714"/>
                </a:lnTo>
                <a:lnTo>
                  <a:pt x="2310383" y="2221924"/>
                </a:lnTo>
                <a:lnTo>
                  <a:pt x="2310383" y="2442283"/>
                </a:lnTo>
                <a:lnTo>
                  <a:pt x="2300185" y="2483471"/>
                </a:lnTo>
                <a:lnTo>
                  <a:pt x="2273047" y="2514310"/>
                </a:lnTo>
                <a:lnTo>
                  <a:pt x="2234153" y="2529616"/>
                </a:lnTo>
                <a:lnTo>
                  <a:pt x="962668" y="2530412"/>
                </a:lnTo>
                <a:lnTo>
                  <a:pt x="385072" y="2530412"/>
                </a:lnTo>
                <a:lnTo>
                  <a:pt x="88129" y="2530412"/>
                </a:lnTo>
                <a:lnTo>
                  <a:pt x="46941" y="2520214"/>
                </a:lnTo>
                <a:lnTo>
                  <a:pt x="16102" y="2493076"/>
                </a:lnTo>
                <a:lnTo>
                  <a:pt x="796" y="2454182"/>
                </a:lnTo>
                <a:lnTo>
                  <a:pt x="0" y="2221924"/>
                </a:lnTo>
                <a:lnTo>
                  <a:pt x="0" y="2089714"/>
                </a:lnTo>
                <a:close/>
              </a:path>
            </a:pathLst>
          </a:custGeom>
          <a:ln w="12191">
            <a:solidFill>
              <a:srgbClr val="073A48"/>
            </a:solidFill>
          </a:ln>
        </p:spPr>
        <p:txBody>
          <a:bodyPr wrap="square" lIns="0" tIns="0" rIns="0" bIns="0" rtlCol="0"/>
          <a:lstStyle/>
          <a:p>
            <a:endParaRPr/>
          </a:p>
        </p:txBody>
      </p:sp>
      <p:sp>
        <p:nvSpPr>
          <p:cNvPr id="7" name="object 7"/>
          <p:cNvSpPr txBox="1"/>
          <p:nvPr/>
        </p:nvSpPr>
        <p:spPr>
          <a:xfrm>
            <a:off x="2423194" y="4647034"/>
            <a:ext cx="2033905" cy="417195"/>
          </a:xfrm>
          <a:prstGeom prst="rect">
            <a:avLst/>
          </a:prstGeom>
        </p:spPr>
        <p:txBody>
          <a:bodyPr vert="horz" wrap="square" lIns="0" tIns="0" rIns="0" bIns="0" rtlCol="0">
            <a:spAutoFit/>
          </a:bodyPr>
          <a:lstStyle/>
          <a:p>
            <a:pPr marL="783590" marR="5080" indent="-771525">
              <a:lnSpc>
                <a:spcPct val="100000"/>
              </a:lnSpc>
            </a:pPr>
            <a:r>
              <a:rPr sz="1400" spc="-45" dirty="0">
                <a:latin typeface="Arial Narrow"/>
                <a:cs typeface="Arial Narrow"/>
              </a:rPr>
              <a:t>C</a:t>
            </a:r>
            <a:r>
              <a:rPr sz="1400" spc="50" dirty="0">
                <a:latin typeface="Arial Narrow"/>
                <a:cs typeface="Arial Narrow"/>
              </a:rPr>
              <a:t>li</a:t>
            </a:r>
            <a:r>
              <a:rPr sz="1400" spc="40" dirty="0">
                <a:latin typeface="Arial Narrow"/>
                <a:cs typeface="Arial Narrow"/>
              </a:rPr>
              <a:t>c</a:t>
            </a:r>
            <a:r>
              <a:rPr sz="1400" spc="5" dirty="0">
                <a:latin typeface="Arial Narrow"/>
                <a:cs typeface="Arial Narrow"/>
              </a:rPr>
              <a:t>k</a:t>
            </a:r>
            <a:r>
              <a:rPr sz="1400" spc="65" dirty="0">
                <a:latin typeface="Arial Narrow"/>
                <a:cs typeface="Arial Narrow"/>
              </a:rPr>
              <a:t> </a:t>
            </a:r>
            <a:r>
              <a:rPr sz="1400" spc="100" dirty="0">
                <a:latin typeface="Arial Narrow"/>
                <a:cs typeface="Arial Narrow"/>
              </a:rPr>
              <a:t>H</a:t>
            </a:r>
            <a:r>
              <a:rPr sz="1400" spc="15" dirty="0">
                <a:latin typeface="Arial Narrow"/>
                <a:cs typeface="Arial Narrow"/>
              </a:rPr>
              <a:t>e</a:t>
            </a:r>
            <a:r>
              <a:rPr sz="1400" spc="50" dirty="0">
                <a:latin typeface="Arial Narrow"/>
                <a:cs typeface="Arial Narrow"/>
              </a:rPr>
              <a:t>r</a:t>
            </a:r>
            <a:r>
              <a:rPr sz="1400" spc="-20" dirty="0">
                <a:latin typeface="Arial Narrow"/>
                <a:cs typeface="Arial Narrow"/>
              </a:rPr>
              <a:t>e</a:t>
            </a:r>
            <a:r>
              <a:rPr sz="1400" spc="7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a:t>
            </a:r>
            <a:r>
              <a:rPr sz="1400" spc="45" dirty="0">
                <a:latin typeface="Arial Narrow"/>
                <a:cs typeface="Arial Narrow"/>
              </a:rPr>
              <a:t>c</a:t>
            </a:r>
            <a:r>
              <a:rPr sz="1400" spc="50" dirty="0">
                <a:latin typeface="Arial Narrow"/>
                <a:cs typeface="Arial Narrow"/>
              </a:rPr>
              <a:t>h</a:t>
            </a:r>
            <a:r>
              <a:rPr sz="1400" spc="15" dirty="0">
                <a:latin typeface="Arial Narrow"/>
                <a:cs typeface="Arial Narrow"/>
              </a:rPr>
              <a:t>e</a:t>
            </a:r>
            <a:r>
              <a:rPr sz="1400" spc="40" dirty="0">
                <a:latin typeface="Arial Narrow"/>
                <a:cs typeface="Arial Narrow"/>
              </a:rPr>
              <a:t>c</a:t>
            </a:r>
            <a:r>
              <a:rPr sz="1400" spc="5" dirty="0">
                <a:latin typeface="Arial Narrow"/>
                <a:cs typeface="Arial Narrow"/>
              </a:rPr>
              <a:t>k</a:t>
            </a:r>
            <a:r>
              <a:rPr sz="1400" spc="70" dirty="0">
                <a:latin typeface="Arial Narrow"/>
                <a:cs typeface="Arial Narrow"/>
              </a:rPr>
              <a:t> </a:t>
            </a:r>
            <a:r>
              <a:rPr sz="1400" spc="40" dirty="0">
                <a:latin typeface="Arial Narrow"/>
                <a:cs typeface="Arial Narrow"/>
              </a:rPr>
              <a:t>e</a:t>
            </a:r>
            <a:r>
              <a:rPr sz="1400" spc="100" dirty="0">
                <a:latin typeface="Arial Narrow"/>
                <a:cs typeface="Arial Narrow"/>
              </a:rPr>
              <a:t>-</a:t>
            </a:r>
            <a:r>
              <a:rPr sz="1400" spc="114" dirty="0">
                <a:latin typeface="Arial Narrow"/>
                <a:cs typeface="Arial Narrow"/>
              </a:rPr>
              <a:t>t</a:t>
            </a:r>
            <a:r>
              <a:rPr sz="1400" dirty="0">
                <a:latin typeface="Arial Narrow"/>
                <a:cs typeface="Arial Narrow"/>
              </a:rPr>
              <a:t>a</a:t>
            </a:r>
            <a:r>
              <a:rPr sz="1400" spc="90" dirty="0">
                <a:latin typeface="Arial Narrow"/>
                <a:cs typeface="Arial Narrow"/>
              </a:rPr>
              <a:t>pp</a:t>
            </a:r>
            <a:r>
              <a:rPr sz="1400" spc="25" dirty="0">
                <a:latin typeface="Arial Narrow"/>
                <a:cs typeface="Arial Narrow"/>
              </a:rPr>
              <a:t>al </a:t>
            </a:r>
            <a:r>
              <a:rPr sz="1400" spc="90" dirty="0">
                <a:latin typeface="Arial Narrow"/>
                <a:cs typeface="Arial Narrow"/>
              </a:rPr>
              <a:t>d</a:t>
            </a:r>
            <a:r>
              <a:rPr sz="1400" dirty="0">
                <a:latin typeface="Arial Narrow"/>
                <a:cs typeface="Arial Narrow"/>
              </a:rPr>
              <a:t>e</a:t>
            </a:r>
            <a:r>
              <a:rPr sz="1400" spc="114" dirty="0">
                <a:latin typeface="Arial Narrow"/>
                <a:cs typeface="Arial Narrow"/>
              </a:rPr>
              <a:t>t</a:t>
            </a:r>
            <a:r>
              <a:rPr sz="1400" dirty="0">
                <a:latin typeface="Arial Narrow"/>
                <a:cs typeface="Arial Narrow"/>
              </a:rPr>
              <a:t>a</a:t>
            </a:r>
            <a:r>
              <a:rPr sz="1400" spc="30" dirty="0">
                <a:latin typeface="Arial Narrow"/>
                <a:cs typeface="Arial Narrow"/>
              </a:rPr>
              <a:t>ils</a:t>
            </a:r>
            <a:endParaRPr sz="1400">
              <a:latin typeface="Arial Narrow"/>
              <a:cs typeface="Arial Narrow"/>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16</a:t>
            </a:fld>
            <a:endParaRPr spc="9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0738" y="1733301"/>
            <a:ext cx="6474462" cy="1585370"/>
          </a:xfrm>
          <a:prstGeom prst="rect">
            <a:avLst/>
          </a:prstGeom>
        </p:spPr>
        <p:txBody>
          <a:bodyPr vert="horz" wrap="square" lIns="0" tIns="0" rIns="0" bIns="0" rtlCol="0">
            <a:spAutoFit/>
          </a:bodyPr>
          <a:lstStyle/>
          <a:p>
            <a:pPr marL="12700" marR="5080">
              <a:lnSpc>
                <a:spcPts val="6690"/>
              </a:lnSpc>
            </a:pPr>
            <a:r>
              <a:rPr sz="2800" b="1" spc="-215" dirty="0">
                <a:latin typeface="Arial" panose="020B0604020202020204" pitchFamily="34" charset="0"/>
                <a:cs typeface="Arial" panose="020B0604020202020204" pitchFamily="34" charset="0"/>
              </a:rPr>
              <a:t>C</a:t>
            </a:r>
            <a:r>
              <a:rPr sz="2800" b="1" spc="-240" dirty="0">
                <a:latin typeface="Arial" panose="020B0604020202020204" pitchFamily="34" charset="0"/>
                <a:cs typeface="Arial" panose="020B0604020202020204" pitchFamily="34" charset="0"/>
              </a:rPr>
              <a:t>O</a:t>
            </a:r>
            <a:r>
              <a:rPr sz="2800" b="1" spc="-80" dirty="0">
                <a:latin typeface="Arial" panose="020B0604020202020204" pitchFamily="34" charset="0"/>
                <a:cs typeface="Arial" panose="020B0604020202020204" pitchFamily="34" charset="0"/>
              </a:rPr>
              <a:t>NV</a:t>
            </a:r>
            <a:r>
              <a:rPr sz="2800" b="1" spc="-65" dirty="0">
                <a:latin typeface="Arial" panose="020B0604020202020204" pitchFamily="34" charset="0"/>
                <a:cs typeface="Arial" panose="020B0604020202020204" pitchFamily="34" charset="0"/>
              </a:rPr>
              <a:t>E</a:t>
            </a:r>
            <a:r>
              <a:rPr sz="2800" b="1" spc="-110" dirty="0">
                <a:latin typeface="Arial" panose="020B0604020202020204" pitchFamily="34" charset="0"/>
                <a:cs typeface="Arial" panose="020B0604020202020204" pitchFamily="34" charset="0"/>
              </a:rPr>
              <a:t>R</a:t>
            </a:r>
            <a:r>
              <a:rPr sz="2800" b="1" spc="-90" dirty="0">
                <a:latin typeface="Arial" panose="020B0604020202020204" pitchFamily="34" charset="0"/>
                <a:cs typeface="Arial" panose="020B0604020202020204" pitchFamily="34" charset="0"/>
              </a:rPr>
              <a:t>T</a:t>
            </a:r>
            <a:r>
              <a:rPr sz="2800" b="1" spc="-315" dirty="0">
                <a:latin typeface="Arial" panose="020B0604020202020204" pitchFamily="34" charset="0"/>
                <a:cs typeface="Arial" panose="020B0604020202020204" pitchFamily="34" charset="0"/>
              </a:rPr>
              <a:t> </a:t>
            </a:r>
            <a:r>
              <a:rPr lang="en-US" sz="2800" b="1" spc="-315" dirty="0">
                <a:latin typeface="Arial" panose="020B0604020202020204" pitchFamily="34" charset="0"/>
                <a:cs typeface="Arial" panose="020B0604020202020204" pitchFamily="34" charset="0"/>
              </a:rPr>
              <a:t> </a:t>
            </a:r>
            <a:r>
              <a:rPr sz="2800" b="1" spc="-285" dirty="0">
                <a:latin typeface="Arial" panose="020B0604020202020204" pitchFamily="34" charset="0"/>
                <a:cs typeface="Arial" panose="020B0604020202020204" pitchFamily="34" charset="0"/>
              </a:rPr>
              <a:t>T</a:t>
            </a:r>
            <a:r>
              <a:rPr sz="2800" b="1" spc="10" dirty="0">
                <a:latin typeface="Arial" panose="020B0604020202020204" pitchFamily="34" charset="0"/>
                <a:cs typeface="Arial" panose="020B0604020202020204" pitchFamily="34" charset="0"/>
              </a:rPr>
              <a:t>AP</a:t>
            </a:r>
            <a:r>
              <a:rPr sz="2800" b="1" spc="-235" dirty="0">
                <a:latin typeface="Arial" panose="020B0604020202020204" pitchFamily="34" charset="0"/>
                <a:cs typeface="Arial" panose="020B0604020202020204" pitchFamily="34" charset="0"/>
              </a:rPr>
              <a:t>P</a:t>
            </a:r>
            <a:r>
              <a:rPr sz="2800" b="1" spc="-25" dirty="0">
                <a:latin typeface="Arial" panose="020B0604020202020204" pitchFamily="34" charset="0"/>
                <a:cs typeface="Arial" panose="020B0604020202020204" pitchFamily="34" charset="0"/>
              </a:rPr>
              <a:t>A</a:t>
            </a:r>
            <a:r>
              <a:rPr sz="2800" b="1" spc="-20" dirty="0">
                <a:latin typeface="Arial" panose="020B0604020202020204" pitchFamily="34" charset="0"/>
                <a:cs typeface="Arial" panose="020B0604020202020204" pitchFamily="34" charset="0"/>
              </a:rPr>
              <a:t>L</a:t>
            </a:r>
            <a:r>
              <a:rPr sz="2800" b="1" spc="-300" dirty="0">
                <a:latin typeface="Arial" panose="020B0604020202020204" pitchFamily="34" charset="0"/>
                <a:cs typeface="Arial" panose="020B0604020202020204" pitchFamily="34" charset="0"/>
              </a:rPr>
              <a:t> </a:t>
            </a:r>
            <a:r>
              <a:rPr lang="en-US" sz="2800" b="1" spc="-300" dirty="0">
                <a:latin typeface="Arial" panose="020B0604020202020204" pitchFamily="34" charset="0"/>
                <a:cs typeface="Arial" panose="020B0604020202020204" pitchFamily="34" charset="0"/>
              </a:rPr>
              <a:t> </a:t>
            </a:r>
            <a:r>
              <a:rPr sz="2800" b="1" spc="-50" dirty="0">
                <a:latin typeface="Arial" panose="020B0604020202020204" pitchFamily="34" charset="0"/>
                <a:cs typeface="Arial" panose="020B0604020202020204" pitchFamily="34" charset="0"/>
              </a:rPr>
              <a:t>I</a:t>
            </a:r>
            <a:r>
              <a:rPr sz="2800" b="1" spc="-100" dirty="0">
                <a:latin typeface="Arial" panose="020B0604020202020204" pitchFamily="34" charset="0"/>
                <a:cs typeface="Arial" panose="020B0604020202020204" pitchFamily="34" charset="0"/>
              </a:rPr>
              <a:t>N</a:t>
            </a:r>
            <a:r>
              <a:rPr sz="2800" b="1" spc="-185" dirty="0">
                <a:latin typeface="Arial" panose="020B0604020202020204" pitchFamily="34" charset="0"/>
                <a:cs typeface="Arial" panose="020B0604020202020204" pitchFamily="34" charset="0"/>
              </a:rPr>
              <a:t>T</a:t>
            </a:r>
            <a:r>
              <a:rPr sz="2800" b="1" spc="-140" dirty="0">
                <a:latin typeface="Arial" panose="020B0604020202020204" pitchFamily="34" charset="0"/>
                <a:cs typeface="Arial" panose="020B0604020202020204" pitchFamily="34" charset="0"/>
              </a:rPr>
              <a:t>O</a:t>
            </a:r>
            <a:r>
              <a:rPr sz="2800" b="1" spc="-315" dirty="0">
                <a:latin typeface="Arial" panose="020B0604020202020204" pitchFamily="34" charset="0"/>
                <a:cs typeface="Arial" panose="020B0604020202020204" pitchFamily="34" charset="0"/>
              </a:rPr>
              <a:t> </a:t>
            </a:r>
            <a:r>
              <a:rPr lang="en-US" sz="2800" b="1" spc="-315" dirty="0">
                <a:latin typeface="Arial" panose="020B0604020202020204" pitchFamily="34" charset="0"/>
                <a:cs typeface="Arial" panose="020B0604020202020204" pitchFamily="34" charset="0"/>
              </a:rPr>
              <a:t> </a:t>
            </a:r>
            <a:r>
              <a:rPr sz="2800" b="1" spc="-165" dirty="0">
                <a:latin typeface="Arial" panose="020B0604020202020204" pitchFamily="34" charset="0"/>
                <a:cs typeface="Arial" panose="020B0604020202020204" pitchFamily="34" charset="0"/>
              </a:rPr>
              <a:t>E</a:t>
            </a:r>
            <a:r>
              <a:rPr sz="2800" b="1" spc="-170" dirty="0">
                <a:latin typeface="Arial" panose="020B0604020202020204" pitchFamily="34" charset="0"/>
                <a:cs typeface="Arial" panose="020B0604020202020204" pitchFamily="34" charset="0"/>
              </a:rPr>
              <a:t>-</a:t>
            </a:r>
            <a:r>
              <a:rPr sz="2800" b="1" spc="-200" dirty="0">
                <a:latin typeface="Arial" panose="020B0604020202020204" pitchFamily="34" charset="0"/>
                <a:cs typeface="Arial" panose="020B0604020202020204" pitchFamily="34" charset="0"/>
              </a:rPr>
              <a:t>F</a:t>
            </a:r>
            <a:r>
              <a:rPr sz="2800" b="1" spc="-100" dirty="0">
                <a:latin typeface="Arial" panose="020B0604020202020204" pitchFamily="34" charset="0"/>
                <a:cs typeface="Arial" panose="020B0604020202020204" pitchFamily="34" charset="0"/>
              </a:rPr>
              <a:t>ILE</a:t>
            </a:r>
            <a:r>
              <a:rPr sz="2800" b="1" spc="-65" dirty="0">
                <a:latin typeface="Arial" panose="020B0604020202020204" pitchFamily="34" charset="0"/>
                <a:cs typeface="Arial" panose="020B0604020202020204" pitchFamily="34" charset="0"/>
              </a:rPr>
              <a:t> </a:t>
            </a:r>
            <a:endParaRPr lang="en-US" sz="2800" b="1" spc="-65" dirty="0">
              <a:latin typeface="Arial" panose="020B0604020202020204" pitchFamily="34" charset="0"/>
              <a:cs typeface="Arial" panose="020B0604020202020204" pitchFamily="34" charset="0"/>
            </a:endParaRPr>
          </a:p>
          <a:p>
            <a:pPr marL="12700" marR="5080">
              <a:lnSpc>
                <a:spcPts val="6690"/>
              </a:lnSpc>
            </a:pPr>
            <a:r>
              <a:rPr sz="2800" b="1" spc="-165" dirty="0">
                <a:latin typeface="Arial" panose="020B0604020202020204" pitchFamily="34" charset="0"/>
                <a:cs typeface="Arial" panose="020B0604020202020204" pitchFamily="34" charset="0"/>
              </a:rPr>
              <a:t>E</a:t>
            </a:r>
            <a:r>
              <a:rPr sz="2800" b="1" spc="-365" dirty="0">
                <a:latin typeface="Arial" panose="020B0604020202020204" pitchFamily="34" charset="0"/>
                <a:cs typeface="Arial" panose="020B0604020202020204" pitchFamily="34" charset="0"/>
              </a:rPr>
              <a:t>-</a:t>
            </a:r>
            <a:r>
              <a:rPr sz="2800" b="1" spc="-285" dirty="0">
                <a:latin typeface="Arial" panose="020B0604020202020204" pitchFamily="34" charset="0"/>
                <a:cs typeface="Arial" panose="020B0604020202020204" pitchFamily="34" charset="0"/>
              </a:rPr>
              <a:t>T</a:t>
            </a:r>
            <a:r>
              <a:rPr sz="2800" b="1" spc="10" dirty="0">
                <a:latin typeface="Arial" panose="020B0604020202020204" pitchFamily="34" charset="0"/>
                <a:cs typeface="Arial" panose="020B0604020202020204" pitchFamily="34" charset="0"/>
              </a:rPr>
              <a:t>AP</a:t>
            </a:r>
            <a:r>
              <a:rPr sz="2800" b="1" spc="-235" dirty="0">
                <a:latin typeface="Arial" panose="020B0604020202020204" pitchFamily="34" charset="0"/>
                <a:cs typeface="Arial" panose="020B0604020202020204" pitchFamily="34" charset="0"/>
              </a:rPr>
              <a:t>P</a:t>
            </a:r>
            <a:r>
              <a:rPr sz="2800" b="1" spc="-25" dirty="0">
                <a:latin typeface="Arial" panose="020B0604020202020204" pitchFamily="34" charset="0"/>
                <a:cs typeface="Arial" panose="020B0604020202020204" pitchFamily="34" charset="0"/>
              </a:rPr>
              <a:t>A</a:t>
            </a:r>
            <a:r>
              <a:rPr sz="2800" b="1" spc="-20" dirty="0">
                <a:latin typeface="Arial" panose="020B0604020202020204" pitchFamily="34" charset="0"/>
                <a:cs typeface="Arial" panose="020B0604020202020204" pitchFamily="34" charset="0"/>
              </a:rPr>
              <a:t>L</a:t>
            </a:r>
            <a:r>
              <a:rPr sz="2800" b="1" spc="-310" dirty="0">
                <a:latin typeface="Arial" panose="020B0604020202020204" pitchFamily="34" charset="0"/>
                <a:cs typeface="Arial" panose="020B0604020202020204" pitchFamily="34" charset="0"/>
              </a:rPr>
              <a:t> </a:t>
            </a:r>
            <a:r>
              <a:rPr lang="en-US" sz="2800" b="1" spc="-310" dirty="0">
                <a:latin typeface="Arial" panose="020B0604020202020204" pitchFamily="34" charset="0"/>
                <a:cs typeface="Arial" panose="020B0604020202020204" pitchFamily="34" charset="0"/>
              </a:rPr>
              <a:t> </a:t>
            </a:r>
            <a:r>
              <a:rPr sz="2800" b="1" spc="-45" dirty="0">
                <a:latin typeface="Arial" panose="020B0604020202020204" pitchFamily="34" charset="0"/>
                <a:cs typeface="Arial" panose="020B0604020202020204" pitchFamily="34" charset="0"/>
              </a:rPr>
              <a:t>AN</a:t>
            </a:r>
            <a:r>
              <a:rPr sz="2800" b="1" spc="-40" dirty="0">
                <a:latin typeface="Arial" panose="020B0604020202020204" pitchFamily="34" charset="0"/>
                <a:cs typeface="Arial" panose="020B0604020202020204" pitchFamily="34" charset="0"/>
              </a:rPr>
              <a:t>D</a:t>
            </a:r>
            <a:r>
              <a:rPr sz="2800" b="1" spc="-320" dirty="0">
                <a:latin typeface="Arial" panose="020B0604020202020204" pitchFamily="34" charset="0"/>
                <a:cs typeface="Arial" panose="020B0604020202020204" pitchFamily="34" charset="0"/>
              </a:rPr>
              <a:t> </a:t>
            </a:r>
            <a:r>
              <a:rPr lang="en-US" sz="2800" b="1" spc="-320" dirty="0">
                <a:latin typeface="Arial" panose="020B0604020202020204" pitchFamily="34" charset="0"/>
                <a:cs typeface="Arial" panose="020B0604020202020204" pitchFamily="34" charset="0"/>
              </a:rPr>
              <a:t> </a:t>
            </a:r>
            <a:r>
              <a:rPr sz="2800" b="1" spc="-165" dirty="0">
                <a:latin typeface="Arial" panose="020B0604020202020204" pitchFamily="34" charset="0"/>
                <a:cs typeface="Arial" panose="020B0604020202020204" pitchFamily="34" charset="0"/>
              </a:rPr>
              <a:t>E</a:t>
            </a:r>
            <a:r>
              <a:rPr sz="2800" b="1" spc="-170" dirty="0">
                <a:latin typeface="Arial" panose="020B0604020202020204" pitchFamily="34" charset="0"/>
                <a:cs typeface="Arial" panose="020B0604020202020204" pitchFamily="34" charset="0"/>
              </a:rPr>
              <a:t>-</a:t>
            </a:r>
            <a:r>
              <a:rPr sz="2800" b="1" spc="-200" dirty="0">
                <a:latin typeface="Arial" panose="020B0604020202020204" pitchFamily="34" charset="0"/>
                <a:cs typeface="Arial" panose="020B0604020202020204" pitchFamily="34" charset="0"/>
              </a:rPr>
              <a:t>F</a:t>
            </a:r>
            <a:r>
              <a:rPr sz="2800" b="1" spc="-100" dirty="0">
                <a:latin typeface="Arial" panose="020B0604020202020204" pitchFamily="34" charset="0"/>
                <a:cs typeface="Arial" panose="020B0604020202020204" pitchFamily="34" charset="0"/>
              </a:rPr>
              <a:t>ILE</a:t>
            </a:r>
            <a:endParaRPr sz="2800" dirty="0">
              <a:latin typeface="Arial" panose="020B0604020202020204" pitchFamily="34" charset="0"/>
              <a:cs typeface="Arial" panose="020B0604020202020204" pitchFamily="34" charset="0"/>
            </a:endParaRPr>
          </a:p>
        </p:txBody>
      </p:sp>
      <p:sp>
        <p:nvSpPr>
          <p:cNvPr id="3" name="object 3"/>
          <p:cNvSpPr/>
          <p:nvPr/>
        </p:nvSpPr>
        <p:spPr>
          <a:xfrm>
            <a:off x="838200" y="3429000"/>
            <a:ext cx="4579620" cy="76200"/>
          </a:xfrm>
          <a:custGeom>
            <a:avLst/>
            <a:gdLst/>
            <a:ahLst/>
            <a:cxnLst/>
            <a:rect l="l" t="t" r="r" b="b"/>
            <a:pathLst>
              <a:path w="2750820">
                <a:moveTo>
                  <a:pt x="0" y="0"/>
                </a:moveTo>
                <a:lnTo>
                  <a:pt x="2750819" y="0"/>
                </a:lnTo>
              </a:path>
            </a:pathLst>
          </a:custGeom>
          <a:ln w="57911">
            <a:solidFill>
              <a:srgbClr val="0D5265"/>
            </a:solidFill>
          </a:ln>
        </p:spPr>
        <p:txBody>
          <a:bodyPr wrap="square" lIns="0" tIns="0" rIns="0" bIns="0" rtlCol="0"/>
          <a:lstStyle/>
          <a:p>
            <a:endParaRPr/>
          </a:p>
        </p:txBody>
      </p:sp>
      <p:sp>
        <p:nvSpPr>
          <p:cNvPr id="4" name="object 4"/>
          <p:cNvSpPr/>
          <p:nvPr/>
        </p:nvSpPr>
        <p:spPr>
          <a:xfrm>
            <a:off x="5334000" y="3352800"/>
            <a:ext cx="173990" cy="173990"/>
          </a:xfrm>
          <a:custGeom>
            <a:avLst/>
            <a:gdLst/>
            <a:ahLst/>
            <a:cxnLst/>
            <a:rect l="l" t="t" r="r" b="b"/>
            <a:pathLst>
              <a:path w="173989" h="173989">
                <a:moveTo>
                  <a:pt x="0" y="0"/>
                </a:moveTo>
                <a:lnTo>
                  <a:pt x="0" y="173735"/>
                </a:lnTo>
                <a:lnTo>
                  <a:pt x="173735" y="86867"/>
                </a:lnTo>
                <a:lnTo>
                  <a:pt x="0" y="0"/>
                </a:lnTo>
                <a:close/>
              </a:path>
            </a:pathLst>
          </a:custGeom>
          <a:solidFill>
            <a:srgbClr val="0D5265"/>
          </a:solid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04800" y="351631"/>
            <a:ext cx="10053323" cy="410369"/>
          </a:xfrm>
          <a:prstGeom prst="rect">
            <a:avLst/>
          </a:prstGeom>
        </p:spPr>
        <p:txBody>
          <a:bodyPr vert="horz" wrap="square" lIns="0" tIns="0" rIns="0" bIns="0" rtlCol="0">
            <a:spAutoFit/>
          </a:bodyPr>
          <a:lstStyle/>
          <a:p>
            <a:pPr marL="12700">
              <a:lnSpc>
                <a:spcPts val="3220"/>
              </a:lnSpc>
            </a:pPr>
            <a:r>
              <a:rPr lang="en-US" dirty="0" err="1">
                <a:latin typeface="Arial" panose="020B0604020202020204" pitchFamily="34" charset="0"/>
                <a:cs typeface="Arial" panose="020B0604020202020204" pitchFamily="34" charset="0"/>
              </a:rPr>
              <a:t>eTappal</a:t>
            </a:r>
            <a:r>
              <a:rPr lang="en-US" dirty="0">
                <a:latin typeface="Arial" panose="020B0604020202020204" pitchFamily="34" charset="0"/>
                <a:cs typeface="Arial" panose="020B0604020202020204" pitchFamily="34" charset="0"/>
              </a:rPr>
              <a:t> Details</a:t>
            </a:r>
            <a:endParaRPr dirty="0">
              <a:latin typeface="Arial" panose="020B0604020202020204" pitchFamily="34" charset="0"/>
              <a:cs typeface="Arial" panose="020B0604020202020204" pitchFamily="34" charset="0"/>
            </a:endParaRPr>
          </a:p>
        </p:txBody>
      </p:sp>
      <p:sp>
        <p:nvSpPr>
          <p:cNvPr id="5" name="object 5"/>
          <p:cNvSpPr txBox="1"/>
          <p:nvPr/>
        </p:nvSpPr>
        <p:spPr>
          <a:xfrm>
            <a:off x="9037319" y="1970532"/>
            <a:ext cx="2705100" cy="3355975"/>
          </a:xfrm>
          <a:prstGeom prst="rect">
            <a:avLst/>
          </a:prstGeom>
          <a:ln w="57911">
            <a:solidFill>
              <a:srgbClr val="0D5265"/>
            </a:solidFill>
          </a:ln>
        </p:spPr>
        <p:txBody>
          <a:bodyPr vert="horz" wrap="square" lIns="0" tIns="0" rIns="0" bIns="0" rtlCol="0">
            <a:spAutoFit/>
          </a:bodyPr>
          <a:lstStyle/>
          <a:p>
            <a:pPr marL="439420" marR="391160" indent="-286385">
              <a:lnSpc>
                <a:spcPts val="1939"/>
              </a:lnSpc>
              <a:buFont typeface="Arial"/>
              <a:buChar char="•"/>
              <a:tabLst>
                <a:tab pos="440055" algn="l"/>
              </a:tabLst>
            </a:pPr>
            <a:r>
              <a:rPr sz="1800" spc="-20" dirty="0">
                <a:latin typeface="Arial Narrow"/>
                <a:cs typeface="Arial Narrow"/>
              </a:rPr>
              <a:t>F</a:t>
            </a:r>
            <a:r>
              <a:rPr sz="1800" spc="90" dirty="0">
                <a:latin typeface="Arial Narrow"/>
                <a:cs typeface="Arial Narrow"/>
              </a:rPr>
              <a:t>o</a:t>
            </a:r>
            <a:r>
              <a:rPr sz="1800" spc="60" dirty="0">
                <a:latin typeface="Arial Narrow"/>
                <a:cs typeface="Arial Narrow"/>
              </a:rPr>
              <a:t>r</a:t>
            </a:r>
            <a:r>
              <a:rPr sz="1800" spc="35" dirty="0">
                <a:latin typeface="Arial Narrow"/>
                <a:cs typeface="Arial Narrow"/>
              </a:rPr>
              <a:t>w</a:t>
            </a:r>
            <a:r>
              <a:rPr sz="1800" spc="30" dirty="0">
                <a:latin typeface="Arial Narrow"/>
                <a:cs typeface="Arial Narrow"/>
              </a:rPr>
              <a:t>a</a:t>
            </a:r>
            <a:r>
              <a:rPr sz="1800" spc="60" dirty="0">
                <a:latin typeface="Arial Narrow"/>
                <a:cs typeface="Arial Narrow"/>
              </a:rPr>
              <a:t>r</a:t>
            </a:r>
            <a:r>
              <a:rPr sz="1800" spc="55" dirty="0">
                <a:latin typeface="Arial Narrow"/>
                <a:cs typeface="Arial Narrow"/>
              </a:rPr>
              <a:t>d</a:t>
            </a:r>
            <a:r>
              <a:rPr sz="1800" spc="95" dirty="0">
                <a:latin typeface="Arial Narrow"/>
                <a:cs typeface="Arial Narrow"/>
              </a:rPr>
              <a:t> </a:t>
            </a:r>
            <a:r>
              <a:rPr sz="1800" spc="30" dirty="0">
                <a:latin typeface="Arial Narrow"/>
                <a:cs typeface="Arial Narrow"/>
              </a:rPr>
              <a:t>–</a:t>
            </a:r>
            <a:r>
              <a:rPr sz="1800" spc="90" dirty="0">
                <a:latin typeface="Arial Narrow"/>
                <a:cs typeface="Arial Narrow"/>
              </a:rPr>
              <a:t> </a:t>
            </a:r>
            <a:r>
              <a:rPr sz="1800" spc="-90" dirty="0">
                <a:latin typeface="Arial Narrow"/>
                <a:cs typeface="Arial Narrow"/>
              </a:rPr>
              <a:t>S</a:t>
            </a:r>
            <a:r>
              <a:rPr sz="1800" spc="25" dirty="0">
                <a:latin typeface="Arial Narrow"/>
                <a:cs typeface="Arial Narrow"/>
              </a:rPr>
              <a:t>e</a:t>
            </a:r>
            <a:r>
              <a:rPr sz="1800" spc="80" dirty="0">
                <a:latin typeface="Arial Narrow"/>
                <a:cs typeface="Arial Narrow"/>
              </a:rPr>
              <a:t>nd</a:t>
            </a:r>
            <a:r>
              <a:rPr sz="1800" spc="55" dirty="0">
                <a:latin typeface="Arial Narrow"/>
                <a:cs typeface="Arial Narrow"/>
              </a:rPr>
              <a:t> </a:t>
            </a:r>
            <a:r>
              <a:rPr sz="1800" spc="150" dirty="0">
                <a:latin typeface="Arial Narrow"/>
                <a:cs typeface="Arial Narrow"/>
              </a:rPr>
              <a:t>t</a:t>
            </a:r>
            <a:r>
              <a:rPr sz="1800" spc="50" dirty="0">
                <a:latin typeface="Arial Narrow"/>
                <a:cs typeface="Arial Narrow"/>
              </a:rPr>
              <a:t>a</a:t>
            </a:r>
            <a:r>
              <a:rPr sz="1800" spc="55" dirty="0">
                <a:latin typeface="Arial Narrow"/>
                <a:cs typeface="Arial Narrow"/>
              </a:rPr>
              <a:t>p</a:t>
            </a:r>
            <a:r>
              <a:rPr sz="1800" spc="105" dirty="0">
                <a:latin typeface="Arial Narrow"/>
                <a:cs typeface="Arial Narrow"/>
              </a:rPr>
              <a:t>p</a:t>
            </a:r>
            <a:r>
              <a:rPr sz="1800" spc="25" dirty="0">
                <a:latin typeface="Arial Narrow"/>
                <a:cs typeface="Arial Narrow"/>
              </a:rPr>
              <a:t>a</a:t>
            </a:r>
            <a:r>
              <a:rPr sz="1800" spc="-10" dirty="0">
                <a:latin typeface="Arial Narrow"/>
                <a:cs typeface="Arial Narrow"/>
              </a:rPr>
              <a:t>l</a:t>
            </a:r>
            <a:r>
              <a:rPr sz="1800" spc="114" dirty="0">
                <a:latin typeface="Arial Narrow"/>
                <a:cs typeface="Arial Narrow"/>
              </a:rPr>
              <a:t> </a:t>
            </a:r>
            <a:r>
              <a:rPr sz="1800" spc="150" dirty="0">
                <a:latin typeface="Arial Narrow"/>
                <a:cs typeface="Arial Narrow"/>
              </a:rPr>
              <a:t>t</a:t>
            </a:r>
            <a:r>
              <a:rPr sz="1800" spc="20" dirty="0">
                <a:latin typeface="Arial Narrow"/>
                <a:cs typeface="Arial Narrow"/>
              </a:rPr>
              <a:t>o</a:t>
            </a:r>
            <a:r>
              <a:rPr sz="1800" spc="85" dirty="0">
                <a:latin typeface="Arial Narrow"/>
                <a:cs typeface="Arial Narrow"/>
              </a:rPr>
              <a:t> </a:t>
            </a:r>
            <a:r>
              <a:rPr sz="1800" spc="114" dirty="0">
                <a:latin typeface="Arial Narrow"/>
                <a:cs typeface="Arial Narrow"/>
              </a:rPr>
              <a:t>ot</a:t>
            </a:r>
            <a:r>
              <a:rPr sz="1800" spc="75" dirty="0">
                <a:latin typeface="Arial Narrow"/>
                <a:cs typeface="Arial Narrow"/>
              </a:rPr>
              <a:t>h</a:t>
            </a:r>
            <a:r>
              <a:rPr sz="1800" spc="65" dirty="0">
                <a:latin typeface="Arial Narrow"/>
                <a:cs typeface="Arial Narrow"/>
              </a:rPr>
              <a:t>e</a:t>
            </a:r>
            <a:r>
              <a:rPr sz="1800" spc="5" dirty="0">
                <a:latin typeface="Arial Narrow"/>
                <a:cs typeface="Arial Narrow"/>
              </a:rPr>
              <a:t>r</a:t>
            </a:r>
            <a:r>
              <a:rPr sz="1800" spc="80" dirty="0">
                <a:latin typeface="Arial Narrow"/>
                <a:cs typeface="Arial Narrow"/>
              </a:rPr>
              <a:t> u</a:t>
            </a:r>
            <a:r>
              <a:rPr sz="1800" spc="-15" dirty="0">
                <a:latin typeface="Arial Narrow"/>
                <a:cs typeface="Arial Narrow"/>
              </a:rPr>
              <a:t>s</a:t>
            </a:r>
            <a:r>
              <a:rPr sz="1800" spc="60" dirty="0">
                <a:latin typeface="Arial Narrow"/>
                <a:cs typeface="Arial Narrow"/>
              </a:rPr>
              <a:t>er</a:t>
            </a:r>
            <a:endParaRPr sz="1800">
              <a:latin typeface="Arial Narrow"/>
              <a:cs typeface="Arial Narrow"/>
            </a:endParaRPr>
          </a:p>
          <a:p>
            <a:pPr marL="439420" marR="558800" indent="-286385">
              <a:lnSpc>
                <a:spcPts val="1939"/>
              </a:lnSpc>
              <a:spcBef>
                <a:spcPts val="409"/>
              </a:spcBef>
              <a:buFont typeface="Arial"/>
              <a:buChar char="•"/>
              <a:tabLst>
                <a:tab pos="440055" algn="l"/>
              </a:tabLst>
            </a:pPr>
            <a:r>
              <a:rPr sz="1800" spc="-60" dirty="0">
                <a:latin typeface="Arial Narrow"/>
                <a:cs typeface="Arial Narrow"/>
              </a:rPr>
              <a:t>R</a:t>
            </a:r>
            <a:r>
              <a:rPr sz="1800" spc="15" dirty="0">
                <a:latin typeface="Arial Narrow"/>
                <a:cs typeface="Arial Narrow"/>
              </a:rPr>
              <a:t>e</a:t>
            </a:r>
            <a:r>
              <a:rPr sz="1800" spc="165" dirty="0">
                <a:latin typeface="Arial Narrow"/>
                <a:cs typeface="Arial Narrow"/>
              </a:rPr>
              <a:t>t</a:t>
            </a:r>
            <a:r>
              <a:rPr sz="1800" spc="75" dirty="0">
                <a:latin typeface="Arial Narrow"/>
                <a:cs typeface="Arial Narrow"/>
              </a:rPr>
              <a:t>ur</a:t>
            </a:r>
            <a:r>
              <a:rPr sz="1800" spc="45" dirty="0">
                <a:latin typeface="Arial Narrow"/>
                <a:cs typeface="Arial Narrow"/>
              </a:rPr>
              <a:t>n</a:t>
            </a:r>
            <a:r>
              <a:rPr sz="1800" spc="85" dirty="0">
                <a:latin typeface="Arial Narrow"/>
                <a:cs typeface="Arial Narrow"/>
              </a:rPr>
              <a:t> </a:t>
            </a:r>
            <a:r>
              <a:rPr sz="1800" spc="30" dirty="0">
                <a:latin typeface="Arial Narrow"/>
                <a:cs typeface="Arial Narrow"/>
              </a:rPr>
              <a:t>–</a:t>
            </a:r>
            <a:r>
              <a:rPr sz="1800" spc="90" dirty="0">
                <a:latin typeface="Arial Narrow"/>
                <a:cs typeface="Arial Narrow"/>
              </a:rPr>
              <a:t> </a:t>
            </a:r>
            <a:r>
              <a:rPr sz="1800" spc="-60" dirty="0">
                <a:latin typeface="Arial Narrow"/>
                <a:cs typeface="Arial Narrow"/>
              </a:rPr>
              <a:t>R</a:t>
            </a:r>
            <a:r>
              <a:rPr sz="1800" spc="15" dirty="0">
                <a:latin typeface="Arial Narrow"/>
                <a:cs typeface="Arial Narrow"/>
              </a:rPr>
              <a:t>e</a:t>
            </a:r>
            <a:r>
              <a:rPr sz="1800" spc="165" dirty="0">
                <a:latin typeface="Arial Narrow"/>
                <a:cs typeface="Arial Narrow"/>
              </a:rPr>
              <a:t>t</a:t>
            </a:r>
            <a:r>
              <a:rPr sz="1800" spc="80" dirty="0">
                <a:latin typeface="Arial Narrow"/>
                <a:cs typeface="Arial Narrow"/>
              </a:rPr>
              <a:t>urn</a:t>
            </a:r>
            <a:r>
              <a:rPr sz="1800" spc="60" dirty="0">
                <a:latin typeface="Arial Narrow"/>
                <a:cs typeface="Arial Narrow"/>
              </a:rPr>
              <a:t> </a:t>
            </a:r>
            <a:r>
              <a:rPr sz="1800" spc="150" dirty="0">
                <a:latin typeface="Arial Narrow"/>
                <a:cs typeface="Arial Narrow"/>
              </a:rPr>
              <a:t>t</a:t>
            </a:r>
            <a:r>
              <a:rPr sz="1800" spc="50" dirty="0">
                <a:latin typeface="Arial Narrow"/>
                <a:cs typeface="Arial Narrow"/>
              </a:rPr>
              <a:t>a</a:t>
            </a:r>
            <a:r>
              <a:rPr sz="1800" spc="55" dirty="0">
                <a:latin typeface="Arial Narrow"/>
                <a:cs typeface="Arial Narrow"/>
              </a:rPr>
              <a:t>p</a:t>
            </a:r>
            <a:r>
              <a:rPr sz="1800" spc="105" dirty="0">
                <a:latin typeface="Arial Narrow"/>
                <a:cs typeface="Arial Narrow"/>
              </a:rPr>
              <a:t>p</a:t>
            </a:r>
            <a:r>
              <a:rPr sz="1800" spc="25" dirty="0">
                <a:latin typeface="Arial Narrow"/>
                <a:cs typeface="Arial Narrow"/>
              </a:rPr>
              <a:t>a</a:t>
            </a:r>
            <a:r>
              <a:rPr sz="1800" spc="-10" dirty="0">
                <a:latin typeface="Arial Narrow"/>
                <a:cs typeface="Arial Narrow"/>
              </a:rPr>
              <a:t>l</a:t>
            </a:r>
            <a:r>
              <a:rPr sz="1800" spc="114" dirty="0">
                <a:latin typeface="Arial Narrow"/>
                <a:cs typeface="Arial Narrow"/>
              </a:rPr>
              <a:t> </a:t>
            </a:r>
            <a:r>
              <a:rPr sz="1800" spc="150" dirty="0">
                <a:latin typeface="Arial Narrow"/>
                <a:cs typeface="Arial Narrow"/>
              </a:rPr>
              <a:t>t</a:t>
            </a:r>
            <a:r>
              <a:rPr sz="1800" spc="20" dirty="0">
                <a:latin typeface="Arial Narrow"/>
                <a:cs typeface="Arial Narrow"/>
              </a:rPr>
              <a:t>o</a:t>
            </a:r>
            <a:r>
              <a:rPr sz="1800" spc="85" dirty="0">
                <a:latin typeface="Arial Narrow"/>
                <a:cs typeface="Arial Narrow"/>
              </a:rPr>
              <a:t> </a:t>
            </a:r>
            <a:r>
              <a:rPr sz="1800" spc="65" dirty="0">
                <a:latin typeface="Arial Narrow"/>
                <a:cs typeface="Arial Narrow"/>
              </a:rPr>
              <a:t>l</a:t>
            </a:r>
            <a:r>
              <a:rPr sz="1800" dirty="0">
                <a:latin typeface="Arial Narrow"/>
                <a:cs typeface="Arial Narrow"/>
              </a:rPr>
              <a:t>a</a:t>
            </a:r>
            <a:r>
              <a:rPr sz="1800" spc="75" dirty="0">
                <a:latin typeface="Arial Narrow"/>
                <a:cs typeface="Arial Narrow"/>
              </a:rPr>
              <a:t>s</a:t>
            </a:r>
            <a:r>
              <a:rPr sz="1800" spc="20" dirty="0">
                <a:latin typeface="Arial Narrow"/>
                <a:cs typeface="Arial Narrow"/>
              </a:rPr>
              <a:t>t</a:t>
            </a:r>
            <a:r>
              <a:rPr sz="1800" spc="105" dirty="0">
                <a:latin typeface="Arial Narrow"/>
                <a:cs typeface="Arial Narrow"/>
              </a:rPr>
              <a:t> </a:t>
            </a:r>
            <a:r>
              <a:rPr sz="1800" spc="25" dirty="0">
                <a:latin typeface="Arial Narrow"/>
                <a:cs typeface="Arial Narrow"/>
              </a:rPr>
              <a:t>us</a:t>
            </a:r>
            <a:r>
              <a:rPr sz="1800" spc="30" dirty="0">
                <a:latin typeface="Arial Narrow"/>
                <a:cs typeface="Arial Narrow"/>
              </a:rPr>
              <a:t>e</a:t>
            </a:r>
            <a:r>
              <a:rPr sz="1800" spc="45" dirty="0">
                <a:latin typeface="Arial Narrow"/>
                <a:cs typeface="Arial Narrow"/>
              </a:rPr>
              <a:t>r</a:t>
            </a:r>
            <a:endParaRPr sz="1800">
              <a:latin typeface="Arial Narrow"/>
              <a:cs typeface="Arial Narrow"/>
            </a:endParaRPr>
          </a:p>
          <a:p>
            <a:pPr marL="439420" marR="386715" indent="-286385">
              <a:lnSpc>
                <a:spcPts val="1939"/>
              </a:lnSpc>
              <a:spcBef>
                <a:spcPts val="400"/>
              </a:spcBef>
              <a:buFont typeface="Arial"/>
              <a:buChar char="•"/>
              <a:tabLst>
                <a:tab pos="440055" algn="l"/>
              </a:tabLst>
            </a:pPr>
            <a:r>
              <a:rPr sz="1800" spc="-60" dirty="0">
                <a:latin typeface="Arial Narrow"/>
                <a:cs typeface="Arial Narrow"/>
              </a:rPr>
              <a:t>R</a:t>
            </a:r>
            <a:r>
              <a:rPr sz="1800" spc="60" dirty="0">
                <a:latin typeface="Arial Narrow"/>
                <a:cs typeface="Arial Narrow"/>
              </a:rPr>
              <a:t>efe</a:t>
            </a:r>
            <a:r>
              <a:rPr sz="1800" spc="5" dirty="0">
                <a:latin typeface="Arial Narrow"/>
                <a:cs typeface="Arial Narrow"/>
              </a:rPr>
              <a:t>r</a:t>
            </a:r>
            <a:r>
              <a:rPr sz="1800" spc="80" dirty="0">
                <a:latin typeface="Arial Narrow"/>
                <a:cs typeface="Arial Narrow"/>
              </a:rPr>
              <a:t> </a:t>
            </a:r>
            <a:r>
              <a:rPr sz="1800" spc="30" dirty="0">
                <a:latin typeface="Arial Narrow"/>
                <a:cs typeface="Arial Narrow"/>
              </a:rPr>
              <a:t>–</a:t>
            </a:r>
            <a:r>
              <a:rPr sz="1800" spc="90" dirty="0">
                <a:latin typeface="Arial Narrow"/>
                <a:cs typeface="Arial Narrow"/>
              </a:rPr>
              <a:t> </a:t>
            </a:r>
            <a:r>
              <a:rPr sz="1800" spc="-90" dirty="0">
                <a:latin typeface="Arial Narrow"/>
                <a:cs typeface="Arial Narrow"/>
              </a:rPr>
              <a:t>S</a:t>
            </a:r>
            <a:r>
              <a:rPr sz="1800" spc="25" dirty="0">
                <a:latin typeface="Arial Narrow"/>
                <a:cs typeface="Arial Narrow"/>
              </a:rPr>
              <a:t>e</a:t>
            </a:r>
            <a:r>
              <a:rPr sz="1800" spc="80" dirty="0">
                <a:latin typeface="Arial Narrow"/>
                <a:cs typeface="Arial Narrow"/>
              </a:rPr>
              <a:t>n</a:t>
            </a:r>
            <a:r>
              <a:rPr sz="1800" spc="45" dirty="0">
                <a:latin typeface="Arial Narrow"/>
                <a:cs typeface="Arial Narrow"/>
              </a:rPr>
              <a:t>d</a:t>
            </a:r>
            <a:r>
              <a:rPr sz="1800" spc="80" dirty="0">
                <a:latin typeface="Arial Narrow"/>
                <a:cs typeface="Arial Narrow"/>
              </a:rPr>
              <a:t> </a:t>
            </a:r>
            <a:r>
              <a:rPr sz="1800" spc="150" dirty="0">
                <a:latin typeface="Arial Narrow"/>
                <a:cs typeface="Arial Narrow"/>
              </a:rPr>
              <a:t>t</a:t>
            </a:r>
            <a:r>
              <a:rPr sz="1800" spc="50" dirty="0">
                <a:latin typeface="Arial Narrow"/>
                <a:cs typeface="Arial Narrow"/>
              </a:rPr>
              <a:t>a</a:t>
            </a:r>
            <a:r>
              <a:rPr sz="1800" spc="55" dirty="0">
                <a:latin typeface="Arial Narrow"/>
                <a:cs typeface="Arial Narrow"/>
              </a:rPr>
              <a:t>p</a:t>
            </a:r>
            <a:r>
              <a:rPr sz="1800" spc="105" dirty="0">
                <a:latin typeface="Arial Narrow"/>
                <a:cs typeface="Arial Narrow"/>
              </a:rPr>
              <a:t>p</a:t>
            </a:r>
            <a:r>
              <a:rPr sz="1800" spc="25" dirty="0">
                <a:latin typeface="Arial Narrow"/>
                <a:cs typeface="Arial Narrow"/>
              </a:rPr>
              <a:t>al</a:t>
            </a:r>
            <a:r>
              <a:rPr sz="1800" spc="30" dirty="0">
                <a:latin typeface="Arial Narrow"/>
                <a:cs typeface="Arial Narrow"/>
              </a:rPr>
              <a:t> </a:t>
            </a:r>
            <a:r>
              <a:rPr sz="1800" spc="90" dirty="0">
                <a:latin typeface="Arial Narrow"/>
                <a:cs typeface="Arial Narrow"/>
              </a:rPr>
              <a:t>fo</a:t>
            </a:r>
            <a:r>
              <a:rPr sz="1800" spc="30" dirty="0">
                <a:latin typeface="Arial Narrow"/>
                <a:cs typeface="Arial Narrow"/>
              </a:rPr>
              <a:t>r</a:t>
            </a:r>
            <a:r>
              <a:rPr sz="1800" spc="75" dirty="0">
                <a:latin typeface="Arial Narrow"/>
                <a:cs typeface="Arial Narrow"/>
              </a:rPr>
              <a:t> </a:t>
            </a:r>
            <a:r>
              <a:rPr sz="1800" spc="60" dirty="0">
                <a:latin typeface="Arial Narrow"/>
                <a:cs typeface="Arial Narrow"/>
              </a:rPr>
              <a:t>refe</a:t>
            </a:r>
            <a:r>
              <a:rPr sz="1800" spc="5" dirty="0">
                <a:latin typeface="Arial Narrow"/>
                <a:cs typeface="Arial Narrow"/>
              </a:rPr>
              <a:t>r</a:t>
            </a:r>
            <a:r>
              <a:rPr sz="1800" spc="65" dirty="0">
                <a:latin typeface="Arial Narrow"/>
                <a:cs typeface="Arial Narrow"/>
              </a:rPr>
              <a:t> </a:t>
            </a:r>
            <a:r>
              <a:rPr sz="1800" spc="150" dirty="0">
                <a:latin typeface="Arial Narrow"/>
                <a:cs typeface="Arial Narrow"/>
              </a:rPr>
              <a:t>t</a:t>
            </a:r>
            <a:r>
              <a:rPr sz="1800" spc="20" dirty="0">
                <a:latin typeface="Arial Narrow"/>
                <a:cs typeface="Arial Narrow"/>
              </a:rPr>
              <a:t>o</a:t>
            </a:r>
            <a:r>
              <a:rPr sz="1800" spc="95" dirty="0">
                <a:latin typeface="Arial Narrow"/>
                <a:cs typeface="Arial Narrow"/>
              </a:rPr>
              <a:t> </a:t>
            </a:r>
            <a:r>
              <a:rPr sz="1800" dirty="0">
                <a:latin typeface="Arial Narrow"/>
                <a:cs typeface="Arial Narrow"/>
              </a:rPr>
              <a:t>a</a:t>
            </a:r>
            <a:r>
              <a:rPr sz="1800" spc="70" dirty="0">
                <a:latin typeface="Arial Narrow"/>
                <a:cs typeface="Arial Narrow"/>
              </a:rPr>
              <a:t>n</a:t>
            </a:r>
            <a:r>
              <a:rPr sz="1800" spc="35" dirty="0">
                <a:latin typeface="Arial Narrow"/>
                <a:cs typeface="Arial Narrow"/>
              </a:rPr>
              <a:t>y</a:t>
            </a:r>
            <a:r>
              <a:rPr sz="1800" spc="95" dirty="0">
                <a:latin typeface="Arial Narrow"/>
                <a:cs typeface="Arial Narrow"/>
              </a:rPr>
              <a:t> </a:t>
            </a:r>
            <a:r>
              <a:rPr sz="1800" spc="80" dirty="0">
                <a:latin typeface="Arial Narrow"/>
                <a:cs typeface="Arial Narrow"/>
              </a:rPr>
              <a:t>u</a:t>
            </a:r>
            <a:r>
              <a:rPr sz="1800" spc="-15" dirty="0">
                <a:latin typeface="Arial Narrow"/>
                <a:cs typeface="Arial Narrow"/>
              </a:rPr>
              <a:t>s</a:t>
            </a:r>
            <a:r>
              <a:rPr sz="1800" spc="60" dirty="0">
                <a:latin typeface="Arial Narrow"/>
                <a:cs typeface="Arial Narrow"/>
              </a:rPr>
              <a:t>er</a:t>
            </a:r>
            <a:endParaRPr sz="1800">
              <a:latin typeface="Arial Narrow"/>
              <a:cs typeface="Arial Narrow"/>
            </a:endParaRPr>
          </a:p>
          <a:p>
            <a:pPr marL="439420" marR="147955" indent="-286385">
              <a:lnSpc>
                <a:spcPts val="1939"/>
              </a:lnSpc>
              <a:spcBef>
                <a:spcPts val="400"/>
              </a:spcBef>
              <a:buFont typeface="Arial"/>
              <a:buChar char="•"/>
              <a:tabLst>
                <a:tab pos="440055" algn="l"/>
              </a:tabLst>
            </a:pPr>
            <a:r>
              <a:rPr sz="1800" spc="-65" dirty="0">
                <a:latin typeface="Arial Narrow"/>
                <a:cs typeface="Arial Narrow"/>
              </a:rPr>
              <a:t>C</a:t>
            </a:r>
            <a:r>
              <a:rPr sz="1800" spc="40" dirty="0">
                <a:latin typeface="Arial Narrow"/>
                <a:cs typeface="Arial Narrow"/>
              </a:rPr>
              <a:t>l</a:t>
            </a:r>
            <a:r>
              <a:rPr sz="1800" spc="25" dirty="0">
                <a:latin typeface="Arial Narrow"/>
                <a:cs typeface="Arial Narrow"/>
              </a:rPr>
              <a:t>a</a:t>
            </a:r>
            <a:r>
              <a:rPr sz="1800" spc="85" dirty="0">
                <a:latin typeface="Arial Narrow"/>
                <a:cs typeface="Arial Narrow"/>
              </a:rPr>
              <a:t>r</a:t>
            </a:r>
            <a:r>
              <a:rPr sz="1800" spc="75" dirty="0">
                <a:latin typeface="Arial Narrow"/>
                <a:cs typeface="Arial Narrow"/>
              </a:rPr>
              <a:t>i</a:t>
            </a:r>
            <a:r>
              <a:rPr sz="1800" spc="95" dirty="0">
                <a:latin typeface="Arial Narrow"/>
                <a:cs typeface="Arial Narrow"/>
              </a:rPr>
              <a:t>f</a:t>
            </a:r>
            <a:r>
              <a:rPr sz="1800" spc="35" dirty="0">
                <a:latin typeface="Arial Narrow"/>
                <a:cs typeface="Arial Narrow"/>
              </a:rPr>
              <a:t>y</a:t>
            </a:r>
            <a:r>
              <a:rPr sz="1800" spc="95" dirty="0">
                <a:latin typeface="Arial Narrow"/>
                <a:cs typeface="Arial Narrow"/>
              </a:rPr>
              <a:t> </a:t>
            </a:r>
            <a:r>
              <a:rPr sz="1800" spc="30" dirty="0">
                <a:latin typeface="Arial Narrow"/>
                <a:cs typeface="Arial Narrow"/>
              </a:rPr>
              <a:t>–</a:t>
            </a:r>
            <a:r>
              <a:rPr sz="1800" spc="90" dirty="0">
                <a:latin typeface="Arial Narrow"/>
                <a:cs typeface="Arial Narrow"/>
              </a:rPr>
              <a:t> </a:t>
            </a:r>
            <a:r>
              <a:rPr sz="1800" spc="-65" dirty="0">
                <a:latin typeface="Arial Narrow"/>
                <a:cs typeface="Arial Narrow"/>
              </a:rPr>
              <a:t>C</a:t>
            </a:r>
            <a:r>
              <a:rPr sz="1800" spc="40" dirty="0">
                <a:latin typeface="Arial Narrow"/>
                <a:cs typeface="Arial Narrow"/>
              </a:rPr>
              <a:t>l</a:t>
            </a:r>
            <a:r>
              <a:rPr sz="1800" spc="25" dirty="0">
                <a:latin typeface="Arial Narrow"/>
                <a:cs typeface="Arial Narrow"/>
              </a:rPr>
              <a:t>a</a:t>
            </a:r>
            <a:r>
              <a:rPr sz="1800" spc="85" dirty="0">
                <a:latin typeface="Arial Narrow"/>
                <a:cs typeface="Arial Narrow"/>
              </a:rPr>
              <a:t>r</a:t>
            </a:r>
            <a:r>
              <a:rPr sz="1800" spc="75" dirty="0">
                <a:latin typeface="Arial Narrow"/>
                <a:cs typeface="Arial Narrow"/>
              </a:rPr>
              <a:t>i</a:t>
            </a:r>
            <a:r>
              <a:rPr sz="1800" spc="95" dirty="0">
                <a:latin typeface="Arial Narrow"/>
                <a:cs typeface="Arial Narrow"/>
              </a:rPr>
              <a:t>f</a:t>
            </a:r>
            <a:r>
              <a:rPr sz="1800" spc="35" dirty="0">
                <a:latin typeface="Arial Narrow"/>
                <a:cs typeface="Arial Narrow"/>
              </a:rPr>
              <a:t>y</a:t>
            </a:r>
            <a:r>
              <a:rPr sz="1800" spc="95" dirty="0">
                <a:latin typeface="Arial Narrow"/>
                <a:cs typeface="Arial Narrow"/>
              </a:rPr>
              <a:t> </a:t>
            </a:r>
            <a:r>
              <a:rPr sz="1800" spc="100" dirty="0">
                <a:latin typeface="Arial Narrow"/>
                <a:cs typeface="Arial Narrow"/>
              </a:rPr>
              <a:t>f</a:t>
            </a:r>
            <a:r>
              <a:rPr sz="1800" spc="60" dirty="0">
                <a:latin typeface="Arial Narrow"/>
                <a:cs typeface="Arial Narrow"/>
              </a:rPr>
              <a:t>r</a:t>
            </a:r>
            <a:r>
              <a:rPr sz="1800" spc="70" dirty="0">
                <a:latin typeface="Arial Narrow"/>
                <a:cs typeface="Arial Narrow"/>
              </a:rPr>
              <a:t>o</a:t>
            </a:r>
            <a:r>
              <a:rPr sz="1800" spc="45" dirty="0">
                <a:latin typeface="Arial Narrow"/>
                <a:cs typeface="Arial Narrow"/>
              </a:rPr>
              <a:t>m</a:t>
            </a:r>
            <a:r>
              <a:rPr sz="1800" spc="15" dirty="0">
                <a:latin typeface="Arial Narrow"/>
                <a:cs typeface="Arial Narrow"/>
              </a:rPr>
              <a:t> </a:t>
            </a:r>
            <a:r>
              <a:rPr sz="1800" dirty="0">
                <a:latin typeface="Arial Narrow"/>
                <a:cs typeface="Arial Narrow"/>
              </a:rPr>
              <a:t>a</a:t>
            </a:r>
            <a:r>
              <a:rPr sz="1800" spc="70" dirty="0">
                <a:latin typeface="Arial Narrow"/>
                <a:cs typeface="Arial Narrow"/>
              </a:rPr>
              <a:t>n</a:t>
            </a:r>
            <a:r>
              <a:rPr sz="1800" spc="35" dirty="0">
                <a:latin typeface="Arial Narrow"/>
                <a:cs typeface="Arial Narrow"/>
              </a:rPr>
              <a:t>y</a:t>
            </a:r>
            <a:r>
              <a:rPr sz="1800" spc="95" dirty="0">
                <a:latin typeface="Arial Narrow"/>
                <a:cs typeface="Arial Narrow"/>
              </a:rPr>
              <a:t> </a:t>
            </a:r>
            <a:r>
              <a:rPr sz="1800" spc="25" dirty="0">
                <a:latin typeface="Arial Narrow"/>
                <a:cs typeface="Arial Narrow"/>
              </a:rPr>
              <a:t>us</a:t>
            </a:r>
            <a:r>
              <a:rPr sz="1800" spc="30" dirty="0">
                <a:latin typeface="Arial Narrow"/>
                <a:cs typeface="Arial Narrow"/>
              </a:rPr>
              <a:t>e</a:t>
            </a:r>
            <a:r>
              <a:rPr sz="1800" spc="45" dirty="0">
                <a:latin typeface="Arial Narrow"/>
                <a:cs typeface="Arial Narrow"/>
              </a:rPr>
              <a:t>r</a:t>
            </a:r>
            <a:r>
              <a:rPr sz="1800" spc="90" dirty="0">
                <a:latin typeface="Arial Narrow"/>
                <a:cs typeface="Arial Narrow"/>
              </a:rPr>
              <a:t> </a:t>
            </a:r>
            <a:r>
              <a:rPr sz="1800" spc="70" dirty="0">
                <a:latin typeface="Arial Narrow"/>
                <a:cs typeface="Arial Narrow"/>
              </a:rPr>
              <a:t>w</a:t>
            </a:r>
            <a:r>
              <a:rPr sz="1800" spc="75" dirty="0">
                <a:latin typeface="Arial Narrow"/>
                <a:cs typeface="Arial Narrow"/>
              </a:rPr>
              <a:t>h</a:t>
            </a:r>
            <a:r>
              <a:rPr sz="1800" spc="65" dirty="0">
                <a:latin typeface="Arial Narrow"/>
                <a:cs typeface="Arial Narrow"/>
              </a:rPr>
              <a:t>i</a:t>
            </a:r>
            <a:r>
              <a:rPr sz="1800" spc="25" dirty="0">
                <a:latin typeface="Arial Narrow"/>
                <a:cs typeface="Arial Narrow"/>
              </a:rPr>
              <a:t>c</a:t>
            </a:r>
            <a:r>
              <a:rPr sz="1800" spc="40" dirty="0">
                <a:latin typeface="Arial Narrow"/>
                <a:cs typeface="Arial Narrow"/>
              </a:rPr>
              <a:t>h</a:t>
            </a:r>
            <a:r>
              <a:rPr sz="1800" spc="85" dirty="0">
                <a:latin typeface="Arial Narrow"/>
                <a:cs typeface="Arial Narrow"/>
              </a:rPr>
              <a:t> </a:t>
            </a:r>
            <a:r>
              <a:rPr sz="1800" spc="65" dirty="0">
                <a:latin typeface="Arial Narrow"/>
                <a:cs typeface="Arial Narrow"/>
              </a:rPr>
              <a:t>i</a:t>
            </a:r>
            <a:r>
              <a:rPr sz="1800" spc="-60" dirty="0">
                <a:latin typeface="Arial Narrow"/>
                <a:cs typeface="Arial Narrow"/>
              </a:rPr>
              <a:t>s</a:t>
            </a:r>
            <a:r>
              <a:rPr sz="1800" spc="100" dirty="0">
                <a:latin typeface="Arial Narrow"/>
                <a:cs typeface="Arial Narrow"/>
              </a:rPr>
              <a:t> </a:t>
            </a:r>
            <a:r>
              <a:rPr sz="1800" spc="105" dirty="0">
                <a:latin typeface="Arial Narrow"/>
                <a:cs typeface="Arial Narrow"/>
              </a:rPr>
              <a:t>p</a:t>
            </a:r>
            <a:r>
              <a:rPr sz="1800" dirty="0">
                <a:latin typeface="Arial Narrow"/>
                <a:cs typeface="Arial Narrow"/>
              </a:rPr>
              <a:t>a</a:t>
            </a:r>
            <a:r>
              <a:rPr sz="1800" spc="125" dirty="0">
                <a:latin typeface="Arial Narrow"/>
                <a:cs typeface="Arial Narrow"/>
              </a:rPr>
              <a:t>rt</a:t>
            </a:r>
            <a:r>
              <a:rPr sz="1800" spc="110" dirty="0">
                <a:latin typeface="Arial Narrow"/>
                <a:cs typeface="Arial Narrow"/>
              </a:rPr>
              <a:t> </a:t>
            </a:r>
            <a:r>
              <a:rPr sz="1800" spc="95" dirty="0">
                <a:latin typeface="Arial Narrow"/>
                <a:cs typeface="Arial Narrow"/>
              </a:rPr>
              <a:t>o</a:t>
            </a:r>
            <a:r>
              <a:rPr sz="1800" spc="20" dirty="0">
                <a:latin typeface="Arial Narrow"/>
                <a:cs typeface="Arial Narrow"/>
              </a:rPr>
              <a:t>f</a:t>
            </a:r>
            <a:r>
              <a:rPr sz="1800" spc="85" dirty="0">
                <a:latin typeface="Arial Narrow"/>
                <a:cs typeface="Arial Narrow"/>
              </a:rPr>
              <a:t> </a:t>
            </a:r>
            <a:r>
              <a:rPr sz="1800" spc="80" dirty="0">
                <a:latin typeface="Arial Narrow"/>
                <a:cs typeface="Arial Narrow"/>
              </a:rPr>
              <a:t>fl</a:t>
            </a:r>
            <a:r>
              <a:rPr sz="1800" spc="65" dirty="0">
                <a:latin typeface="Arial Narrow"/>
                <a:cs typeface="Arial Narrow"/>
              </a:rPr>
              <a:t>o</a:t>
            </a:r>
            <a:r>
              <a:rPr sz="1800" spc="20" dirty="0">
                <a:latin typeface="Arial Narrow"/>
                <a:cs typeface="Arial Narrow"/>
              </a:rPr>
              <a:t>w</a:t>
            </a:r>
            <a:r>
              <a:rPr sz="1800" spc="95" dirty="0">
                <a:latin typeface="Arial Narrow"/>
                <a:cs typeface="Arial Narrow"/>
              </a:rPr>
              <a:t> </a:t>
            </a:r>
            <a:r>
              <a:rPr sz="1800" spc="140" dirty="0">
                <a:latin typeface="Arial Narrow"/>
                <a:cs typeface="Arial Narrow"/>
              </a:rPr>
              <a:t>(</a:t>
            </a:r>
            <a:r>
              <a:rPr sz="1800" spc="65" dirty="0">
                <a:latin typeface="Arial Narrow"/>
                <a:cs typeface="Arial Narrow"/>
              </a:rPr>
              <a:t>i</a:t>
            </a:r>
            <a:r>
              <a:rPr sz="1800" spc="40" dirty="0">
                <a:latin typeface="Arial Narrow"/>
                <a:cs typeface="Arial Narrow"/>
              </a:rPr>
              <a:t>n</a:t>
            </a:r>
            <a:r>
              <a:rPr sz="1800" spc="85" dirty="0">
                <a:latin typeface="Arial Narrow"/>
                <a:cs typeface="Arial Narrow"/>
              </a:rPr>
              <a:t> </a:t>
            </a:r>
            <a:r>
              <a:rPr sz="1800" spc="165" dirty="0">
                <a:latin typeface="Arial Narrow"/>
                <a:cs typeface="Arial Narrow"/>
              </a:rPr>
              <a:t>t</a:t>
            </a:r>
            <a:r>
              <a:rPr sz="1800" spc="75" dirty="0">
                <a:latin typeface="Arial Narrow"/>
                <a:cs typeface="Arial Narrow"/>
              </a:rPr>
              <a:t>h</a:t>
            </a:r>
            <a:r>
              <a:rPr sz="1800" spc="-25" dirty="0">
                <a:latin typeface="Arial Narrow"/>
                <a:cs typeface="Arial Narrow"/>
              </a:rPr>
              <a:t>e</a:t>
            </a:r>
            <a:r>
              <a:rPr sz="1800" spc="85" dirty="0">
                <a:latin typeface="Arial Narrow"/>
                <a:cs typeface="Arial Narrow"/>
              </a:rPr>
              <a:t> </a:t>
            </a:r>
            <a:r>
              <a:rPr sz="1800" spc="25" dirty="0">
                <a:latin typeface="Arial Narrow"/>
                <a:cs typeface="Arial Narrow"/>
              </a:rPr>
              <a:t>c</a:t>
            </a:r>
            <a:r>
              <a:rPr sz="1800" spc="75" dirty="0">
                <a:latin typeface="Arial Narrow"/>
                <a:cs typeface="Arial Narrow"/>
              </a:rPr>
              <a:t>h</a:t>
            </a:r>
            <a:r>
              <a:rPr sz="1800" dirty="0">
                <a:latin typeface="Arial Narrow"/>
                <a:cs typeface="Arial Narrow"/>
              </a:rPr>
              <a:t>a</a:t>
            </a:r>
            <a:r>
              <a:rPr sz="1800" spc="65" dirty="0">
                <a:latin typeface="Arial Narrow"/>
                <a:cs typeface="Arial Narrow"/>
              </a:rPr>
              <a:t>i</a:t>
            </a:r>
            <a:r>
              <a:rPr sz="1800" spc="40" dirty="0">
                <a:latin typeface="Arial Narrow"/>
                <a:cs typeface="Arial Narrow"/>
              </a:rPr>
              <a:t>n</a:t>
            </a:r>
            <a:r>
              <a:rPr sz="1800" spc="100" dirty="0">
                <a:latin typeface="Arial Narrow"/>
                <a:cs typeface="Arial Narrow"/>
              </a:rPr>
              <a:t> </a:t>
            </a:r>
            <a:r>
              <a:rPr sz="1800" spc="85" dirty="0">
                <a:latin typeface="Arial Narrow"/>
                <a:cs typeface="Arial Narrow"/>
              </a:rPr>
              <a:t>of</a:t>
            </a:r>
            <a:r>
              <a:rPr sz="1800" spc="70" dirty="0">
                <a:latin typeface="Arial Narrow"/>
                <a:cs typeface="Arial Narrow"/>
              </a:rPr>
              <a:t> </a:t>
            </a:r>
            <a:r>
              <a:rPr sz="1800" spc="150" dirty="0">
                <a:latin typeface="Arial Narrow"/>
                <a:cs typeface="Arial Narrow"/>
              </a:rPr>
              <a:t>t</a:t>
            </a:r>
            <a:r>
              <a:rPr sz="1800" spc="50" dirty="0">
                <a:latin typeface="Arial Narrow"/>
                <a:cs typeface="Arial Narrow"/>
              </a:rPr>
              <a:t>a</a:t>
            </a:r>
            <a:r>
              <a:rPr sz="1800" spc="55" dirty="0">
                <a:latin typeface="Arial Narrow"/>
                <a:cs typeface="Arial Narrow"/>
              </a:rPr>
              <a:t>p</a:t>
            </a:r>
            <a:r>
              <a:rPr sz="1800" spc="105" dirty="0">
                <a:latin typeface="Arial Narrow"/>
                <a:cs typeface="Arial Narrow"/>
              </a:rPr>
              <a:t>p</a:t>
            </a:r>
            <a:r>
              <a:rPr sz="1800" spc="25" dirty="0">
                <a:latin typeface="Arial Narrow"/>
                <a:cs typeface="Arial Narrow"/>
              </a:rPr>
              <a:t>a</a:t>
            </a:r>
            <a:r>
              <a:rPr sz="1800" spc="-10" dirty="0">
                <a:latin typeface="Arial Narrow"/>
                <a:cs typeface="Arial Narrow"/>
              </a:rPr>
              <a:t>l</a:t>
            </a:r>
            <a:r>
              <a:rPr sz="1800" spc="114" dirty="0">
                <a:latin typeface="Arial Narrow"/>
                <a:cs typeface="Arial Narrow"/>
              </a:rPr>
              <a:t> </a:t>
            </a:r>
            <a:r>
              <a:rPr sz="1800" spc="80" dirty="0">
                <a:latin typeface="Arial Narrow"/>
                <a:cs typeface="Arial Narrow"/>
              </a:rPr>
              <a:t>fl</a:t>
            </a:r>
            <a:r>
              <a:rPr sz="1800" spc="65" dirty="0">
                <a:latin typeface="Arial Narrow"/>
                <a:cs typeface="Arial Narrow"/>
              </a:rPr>
              <a:t>o</a:t>
            </a:r>
            <a:r>
              <a:rPr sz="1800" spc="55" dirty="0">
                <a:latin typeface="Arial Narrow"/>
                <a:cs typeface="Arial Narrow"/>
              </a:rPr>
              <a:t>w</a:t>
            </a:r>
            <a:r>
              <a:rPr sz="1800" spc="90" dirty="0">
                <a:latin typeface="Arial Narrow"/>
                <a:cs typeface="Arial Narrow"/>
              </a:rPr>
              <a:t>)</a:t>
            </a:r>
            <a:endParaRPr sz="1800">
              <a:latin typeface="Arial Narrow"/>
              <a:cs typeface="Arial Narrow"/>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18</a:t>
            </a:fld>
            <a:endParaRPr spc="90" dirty="0"/>
          </a:p>
        </p:txBody>
      </p:sp>
      <p:pic>
        <p:nvPicPr>
          <p:cNvPr id="10" name="Picture 9">
            <a:extLst>
              <a:ext uri="{FF2B5EF4-FFF2-40B4-BE49-F238E27FC236}">
                <a16:creationId xmlns:a16="http://schemas.microsoft.com/office/drawing/2014/main" xmlns="" id="{14A42BDC-912B-11C8-19D3-5D1C02A8C38D}"/>
              </a:ext>
            </a:extLst>
          </p:cNvPr>
          <p:cNvPicPr>
            <a:picLocks noChangeAspect="1"/>
          </p:cNvPicPr>
          <p:nvPr/>
        </p:nvPicPr>
        <p:blipFill>
          <a:blip r:embed="rId4"/>
          <a:stretch>
            <a:fillRect/>
          </a:stretch>
        </p:blipFill>
        <p:spPr>
          <a:xfrm>
            <a:off x="290055" y="1600200"/>
            <a:ext cx="8625345" cy="410730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000" y="275431"/>
            <a:ext cx="10053323" cy="410369"/>
          </a:xfrm>
          <a:prstGeom prst="rect">
            <a:avLst/>
          </a:prstGeom>
        </p:spPr>
        <p:txBody>
          <a:bodyPr vert="horz" wrap="square" lIns="0" tIns="0" rIns="0" bIns="0" rtlCol="0">
            <a:spAutoFit/>
          </a:bodyPr>
          <a:lstStyle/>
          <a:p>
            <a:pPr marL="12700">
              <a:lnSpc>
                <a:spcPts val="3220"/>
              </a:lnSpc>
            </a:pPr>
            <a:r>
              <a:rPr lang="en-US" dirty="0">
                <a:latin typeface="Arial" panose="020B0604020202020204" pitchFamily="34" charset="0"/>
                <a:cs typeface="Arial" panose="020B0604020202020204" pitchFamily="34" charset="0"/>
              </a:rPr>
              <a:t>Convert </a:t>
            </a:r>
            <a:r>
              <a:rPr lang="en-US" dirty="0" err="1">
                <a:latin typeface="Arial" panose="020B0604020202020204" pitchFamily="34" charset="0"/>
                <a:cs typeface="Arial" panose="020B0604020202020204" pitchFamily="34" charset="0"/>
              </a:rPr>
              <a:t>eTappal</a:t>
            </a:r>
            <a:r>
              <a:rPr lang="en-US" dirty="0">
                <a:latin typeface="Arial" panose="020B0604020202020204" pitchFamily="34" charset="0"/>
                <a:cs typeface="Arial" panose="020B0604020202020204" pitchFamily="34" charset="0"/>
              </a:rPr>
              <a:t> to </a:t>
            </a:r>
            <a:r>
              <a:rPr lang="en-US" dirty="0" err="1">
                <a:latin typeface="Arial" panose="020B0604020202020204" pitchFamily="34" charset="0"/>
                <a:cs typeface="Arial" panose="020B0604020202020204" pitchFamily="34" charset="0"/>
              </a:rPr>
              <a:t>eFile</a:t>
            </a:r>
            <a:endParaRPr dirty="0">
              <a:latin typeface="Arial" panose="020B0604020202020204" pitchFamily="34" charset="0"/>
              <a:cs typeface="Arial" panose="020B0604020202020204" pitchFamily="34" charset="0"/>
            </a:endParaRPr>
          </a:p>
        </p:txBody>
      </p:sp>
      <p:sp>
        <p:nvSpPr>
          <p:cNvPr id="4" name="object 4"/>
          <p:cNvSpPr/>
          <p:nvPr/>
        </p:nvSpPr>
        <p:spPr>
          <a:xfrm>
            <a:off x="1676400" y="1417320"/>
            <a:ext cx="10058399" cy="483717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746942" y="836676"/>
            <a:ext cx="4354830" cy="915035"/>
          </a:xfrm>
          <a:custGeom>
            <a:avLst/>
            <a:gdLst/>
            <a:ahLst/>
            <a:cxnLst/>
            <a:rect l="l" t="t" r="r" b="b"/>
            <a:pathLst>
              <a:path w="4354830" h="915035">
                <a:moveTo>
                  <a:pt x="4266492" y="0"/>
                </a:moveTo>
                <a:lnTo>
                  <a:pt x="2429341" y="0"/>
                </a:lnTo>
                <a:lnTo>
                  <a:pt x="2120487" y="796"/>
                </a:lnTo>
                <a:lnTo>
                  <a:pt x="2081593" y="16102"/>
                </a:lnTo>
                <a:lnTo>
                  <a:pt x="2054455" y="46941"/>
                </a:lnTo>
                <a:lnTo>
                  <a:pt x="2044256" y="88129"/>
                </a:lnTo>
                <a:lnTo>
                  <a:pt x="2044256" y="308488"/>
                </a:lnTo>
                <a:lnTo>
                  <a:pt x="0" y="914424"/>
                </a:lnTo>
                <a:lnTo>
                  <a:pt x="2044256" y="440698"/>
                </a:lnTo>
                <a:lnTo>
                  <a:pt x="4354640" y="440698"/>
                </a:lnTo>
                <a:lnTo>
                  <a:pt x="4354640" y="308488"/>
                </a:lnTo>
                <a:lnTo>
                  <a:pt x="4353842" y="76216"/>
                </a:lnTo>
                <a:lnTo>
                  <a:pt x="4338537" y="37329"/>
                </a:lnTo>
                <a:lnTo>
                  <a:pt x="4307697" y="10196"/>
                </a:lnTo>
                <a:lnTo>
                  <a:pt x="4281060" y="1196"/>
                </a:lnTo>
                <a:lnTo>
                  <a:pt x="4266492" y="0"/>
                </a:lnTo>
                <a:close/>
              </a:path>
              <a:path w="4354830" h="915035">
                <a:moveTo>
                  <a:pt x="4354640" y="440698"/>
                </a:moveTo>
                <a:lnTo>
                  <a:pt x="2044256" y="440698"/>
                </a:lnTo>
                <a:lnTo>
                  <a:pt x="2045053" y="452597"/>
                </a:lnTo>
                <a:lnTo>
                  <a:pt x="2060359" y="491491"/>
                </a:lnTo>
                <a:lnTo>
                  <a:pt x="2091198" y="518629"/>
                </a:lnTo>
                <a:lnTo>
                  <a:pt x="2132386" y="528827"/>
                </a:lnTo>
                <a:lnTo>
                  <a:pt x="3006937" y="528827"/>
                </a:lnTo>
                <a:lnTo>
                  <a:pt x="4278413" y="528029"/>
                </a:lnTo>
                <a:lnTo>
                  <a:pt x="4317315" y="512720"/>
                </a:lnTo>
                <a:lnTo>
                  <a:pt x="4344447" y="481882"/>
                </a:lnTo>
                <a:lnTo>
                  <a:pt x="4354640" y="440698"/>
                </a:lnTo>
                <a:close/>
              </a:path>
            </a:pathLst>
          </a:custGeom>
          <a:solidFill>
            <a:srgbClr val="FFFF00"/>
          </a:solidFill>
        </p:spPr>
        <p:txBody>
          <a:bodyPr wrap="square" lIns="0" tIns="0" rIns="0" bIns="0" rtlCol="0"/>
          <a:lstStyle/>
          <a:p>
            <a:endParaRPr/>
          </a:p>
        </p:txBody>
      </p:sp>
      <p:sp>
        <p:nvSpPr>
          <p:cNvPr id="6" name="object 6"/>
          <p:cNvSpPr/>
          <p:nvPr/>
        </p:nvSpPr>
        <p:spPr>
          <a:xfrm>
            <a:off x="3746942" y="836676"/>
            <a:ext cx="4354830" cy="915035"/>
          </a:xfrm>
          <a:custGeom>
            <a:avLst/>
            <a:gdLst/>
            <a:ahLst/>
            <a:cxnLst/>
            <a:rect l="l" t="t" r="r" b="b"/>
            <a:pathLst>
              <a:path w="4354830" h="915035">
                <a:moveTo>
                  <a:pt x="2044256" y="88129"/>
                </a:moveTo>
                <a:lnTo>
                  <a:pt x="2054455" y="46941"/>
                </a:lnTo>
                <a:lnTo>
                  <a:pt x="2081593" y="16102"/>
                </a:lnTo>
                <a:lnTo>
                  <a:pt x="2120487" y="796"/>
                </a:lnTo>
                <a:lnTo>
                  <a:pt x="2429341" y="0"/>
                </a:lnTo>
                <a:lnTo>
                  <a:pt x="3006937" y="0"/>
                </a:lnTo>
                <a:lnTo>
                  <a:pt x="4266492" y="0"/>
                </a:lnTo>
                <a:lnTo>
                  <a:pt x="4307697" y="10196"/>
                </a:lnTo>
                <a:lnTo>
                  <a:pt x="4338537" y="37329"/>
                </a:lnTo>
                <a:lnTo>
                  <a:pt x="4353842" y="76216"/>
                </a:lnTo>
                <a:lnTo>
                  <a:pt x="4354640" y="308488"/>
                </a:lnTo>
                <a:lnTo>
                  <a:pt x="4354640" y="440698"/>
                </a:lnTo>
                <a:lnTo>
                  <a:pt x="4344447" y="481882"/>
                </a:lnTo>
                <a:lnTo>
                  <a:pt x="4317315" y="512720"/>
                </a:lnTo>
                <a:lnTo>
                  <a:pt x="4278413" y="528029"/>
                </a:lnTo>
                <a:lnTo>
                  <a:pt x="3006937" y="528827"/>
                </a:lnTo>
                <a:lnTo>
                  <a:pt x="2429341" y="528827"/>
                </a:lnTo>
                <a:lnTo>
                  <a:pt x="2132386" y="528827"/>
                </a:lnTo>
                <a:lnTo>
                  <a:pt x="2091198" y="518629"/>
                </a:lnTo>
                <a:lnTo>
                  <a:pt x="2060359" y="491491"/>
                </a:lnTo>
                <a:lnTo>
                  <a:pt x="2045053" y="452597"/>
                </a:lnTo>
                <a:lnTo>
                  <a:pt x="2044256" y="440698"/>
                </a:lnTo>
                <a:lnTo>
                  <a:pt x="0" y="914424"/>
                </a:lnTo>
                <a:lnTo>
                  <a:pt x="2044256" y="308488"/>
                </a:lnTo>
                <a:lnTo>
                  <a:pt x="2044256" y="88129"/>
                </a:lnTo>
                <a:close/>
              </a:path>
            </a:pathLst>
          </a:custGeom>
          <a:ln w="12191">
            <a:solidFill>
              <a:srgbClr val="073A48"/>
            </a:solidFill>
          </a:ln>
        </p:spPr>
        <p:txBody>
          <a:bodyPr wrap="square" lIns="0" tIns="0" rIns="0" bIns="0" rtlCol="0"/>
          <a:lstStyle/>
          <a:p>
            <a:endParaRPr/>
          </a:p>
        </p:txBody>
      </p:sp>
      <p:sp>
        <p:nvSpPr>
          <p:cNvPr id="7" name="object 7"/>
          <p:cNvSpPr txBox="1"/>
          <p:nvPr/>
        </p:nvSpPr>
        <p:spPr>
          <a:xfrm>
            <a:off x="5977207" y="911983"/>
            <a:ext cx="1932939" cy="417195"/>
          </a:xfrm>
          <a:prstGeom prst="rect">
            <a:avLst/>
          </a:prstGeom>
        </p:spPr>
        <p:txBody>
          <a:bodyPr vert="horz" wrap="square" lIns="0" tIns="0" rIns="0" bIns="0" rtlCol="0">
            <a:spAutoFit/>
          </a:bodyPr>
          <a:lstStyle/>
          <a:p>
            <a:pPr marL="861060" marR="5080" indent="-848994">
              <a:lnSpc>
                <a:spcPct val="100000"/>
              </a:lnSpc>
            </a:pPr>
            <a:r>
              <a:rPr sz="1400" spc="-45" dirty="0">
                <a:latin typeface="Arial Narrow"/>
                <a:cs typeface="Arial Narrow"/>
              </a:rPr>
              <a:t>C</a:t>
            </a:r>
            <a:r>
              <a:rPr sz="1400" spc="45" dirty="0">
                <a:latin typeface="Arial Narrow"/>
                <a:cs typeface="Arial Narrow"/>
              </a:rPr>
              <a:t>o</a:t>
            </a:r>
            <a:r>
              <a:rPr sz="1400" spc="40" dirty="0">
                <a:latin typeface="Arial Narrow"/>
                <a:cs typeface="Arial Narrow"/>
              </a:rPr>
              <a:t>nv</a:t>
            </a:r>
            <a:r>
              <a:rPr sz="1400" spc="50" dirty="0">
                <a:latin typeface="Arial Narrow"/>
                <a:cs typeface="Arial Narrow"/>
              </a:rPr>
              <a:t>e</a:t>
            </a:r>
            <a:r>
              <a:rPr sz="1400" spc="65" dirty="0">
                <a:latin typeface="Arial Narrow"/>
                <a:cs typeface="Arial Narrow"/>
              </a:rPr>
              <a:t>r</a:t>
            </a:r>
            <a:r>
              <a:rPr sz="1400" spc="85" dirty="0">
                <a:latin typeface="Arial Narrow"/>
                <a:cs typeface="Arial Narrow"/>
              </a:rPr>
              <a:t>t</a:t>
            </a:r>
            <a:r>
              <a:rPr sz="1400" spc="70" dirty="0">
                <a:latin typeface="Arial Narrow"/>
                <a:cs typeface="Arial Narrow"/>
              </a:rPr>
              <a:t> </a:t>
            </a:r>
            <a:r>
              <a:rPr sz="1400" spc="40" dirty="0">
                <a:latin typeface="Arial Narrow"/>
                <a:cs typeface="Arial Narrow"/>
              </a:rPr>
              <a:t>e</a:t>
            </a:r>
            <a:r>
              <a:rPr sz="1400" spc="100" dirty="0">
                <a:latin typeface="Arial Narrow"/>
                <a:cs typeface="Arial Narrow"/>
              </a:rPr>
              <a:t>-</a:t>
            </a:r>
            <a:r>
              <a:rPr sz="1400" spc="114" dirty="0">
                <a:latin typeface="Arial Narrow"/>
                <a:cs typeface="Arial Narrow"/>
              </a:rPr>
              <a:t>t</a:t>
            </a:r>
            <a:r>
              <a:rPr sz="1400" dirty="0">
                <a:latin typeface="Arial Narrow"/>
                <a:cs typeface="Arial Narrow"/>
              </a:rPr>
              <a:t>a</a:t>
            </a:r>
            <a:r>
              <a:rPr sz="1400" spc="90" dirty="0">
                <a:latin typeface="Arial Narrow"/>
                <a:cs typeface="Arial Narrow"/>
              </a:rPr>
              <a:t>pp</a:t>
            </a:r>
            <a:r>
              <a:rPr sz="1400" spc="20" dirty="0">
                <a:latin typeface="Arial Narrow"/>
                <a:cs typeface="Arial Narrow"/>
              </a:rPr>
              <a:t>a</a:t>
            </a:r>
            <a:r>
              <a:rPr sz="1400" spc="-5" dirty="0">
                <a:latin typeface="Arial Narrow"/>
                <a:cs typeface="Arial Narrow"/>
              </a:rPr>
              <a:t>l</a:t>
            </a:r>
            <a:r>
              <a:rPr sz="1400" spc="55" dirty="0">
                <a:latin typeface="Arial Narrow"/>
                <a:cs typeface="Arial Narrow"/>
              </a:rPr>
              <a:t> </a:t>
            </a:r>
            <a:r>
              <a:rPr sz="1400" spc="50" dirty="0">
                <a:latin typeface="Arial Narrow"/>
                <a:cs typeface="Arial Narrow"/>
              </a:rPr>
              <a:t>t</a:t>
            </a:r>
            <a:r>
              <a:rPr sz="1400" spc="70" dirty="0">
                <a:latin typeface="Arial Narrow"/>
                <a:cs typeface="Arial Narrow"/>
              </a:rPr>
              <a:t>o</a:t>
            </a:r>
            <a:r>
              <a:rPr sz="1400" spc="75" dirty="0">
                <a:latin typeface="Arial Narrow"/>
                <a:cs typeface="Arial Narrow"/>
              </a:rPr>
              <a:t> n</a:t>
            </a:r>
            <a:r>
              <a:rPr sz="1400" spc="15" dirty="0">
                <a:latin typeface="Arial Narrow"/>
                <a:cs typeface="Arial Narrow"/>
              </a:rPr>
              <a:t>ew</a:t>
            </a:r>
            <a:r>
              <a:rPr sz="1400" spc="65" dirty="0">
                <a:latin typeface="Arial Narrow"/>
                <a:cs typeface="Arial Narrow"/>
              </a:rPr>
              <a:t> </a:t>
            </a:r>
            <a:r>
              <a:rPr sz="1400" spc="40" dirty="0">
                <a:latin typeface="Arial Narrow"/>
                <a:cs typeface="Arial Narrow"/>
              </a:rPr>
              <a:t>e</a:t>
            </a:r>
            <a:r>
              <a:rPr sz="1400" spc="65" dirty="0">
                <a:latin typeface="Arial Narrow"/>
                <a:cs typeface="Arial Narrow"/>
              </a:rPr>
              <a:t>-</a:t>
            </a:r>
            <a:r>
              <a:rPr sz="1400" spc="50" dirty="0">
                <a:latin typeface="Arial Narrow"/>
                <a:cs typeface="Arial Narrow"/>
              </a:rPr>
              <a:t> </a:t>
            </a:r>
            <a:r>
              <a:rPr sz="1400" spc="70" dirty="0">
                <a:latin typeface="Arial Narrow"/>
                <a:cs typeface="Arial Narrow"/>
              </a:rPr>
              <a:t>f</a:t>
            </a:r>
            <a:r>
              <a:rPr sz="1400" spc="40" dirty="0">
                <a:latin typeface="Arial Narrow"/>
                <a:cs typeface="Arial Narrow"/>
              </a:rPr>
              <a:t>ile</a:t>
            </a:r>
            <a:endParaRPr sz="1400">
              <a:latin typeface="Arial Narrow"/>
              <a:cs typeface="Arial Narrow"/>
            </a:endParaRPr>
          </a:p>
        </p:txBody>
      </p:sp>
      <p:sp>
        <p:nvSpPr>
          <p:cNvPr id="8" name="object 8"/>
          <p:cNvSpPr/>
          <p:nvPr/>
        </p:nvSpPr>
        <p:spPr>
          <a:xfrm>
            <a:off x="8891991" y="1786749"/>
            <a:ext cx="2410460" cy="2313305"/>
          </a:xfrm>
          <a:custGeom>
            <a:avLst/>
            <a:gdLst/>
            <a:ahLst/>
            <a:cxnLst/>
            <a:rect l="l" t="t" r="r" b="b"/>
            <a:pathLst>
              <a:path w="2410459" h="2313304">
                <a:moveTo>
                  <a:pt x="0" y="0"/>
                </a:moveTo>
                <a:lnTo>
                  <a:pt x="484692" y="1783982"/>
                </a:lnTo>
                <a:lnTo>
                  <a:pt x="175835" y="1784780"/>
                </a:lnTo>
                <a:lnTo>
                  <a:pt x="161880" y="1787838"/>
                </a:lnTo>
                <a:lnTo>
                  <a:pt x="126327" y="1808899"/>
                </a:lnTo>
                <a:lnTo>
                  <a:pt x="104266" y="1843761"/>
                </a:lnTo>
                <a:lnTo>
                  <a:pt x="99608" y="1872112"/>
                </a:lnTo>
                <a:lnTo>
                  <a:pt x="99608" y="2004322"/>
                </a:lnTo>
                <a:lnTo>
                  <a:pt x="100406" y="2236593"/>
                </a:lnTo>
                <a:lnTo>
                  <a:pt x="115711" y="2275480"/>
                </a:lnTo>
                <a:lnTo>
                  <a:pt x="146551" y="2302613"/>
                </a:lnTo>
                <a:lnTo>
                  <a:pt x="187756" y="2312810"/>
                </a:lnTo>
                <a:lnTo>
                  <a:pt x="1062288" y="2312810"/>
                </a:lnTo>
                <a:lnTo>
                  <a:pt x="2333765" y="2312011"/>
                </a:lnTo>
                <a:lnTo>
                  <a:pt x="2372666" y="2296702"/>
                </a:lnTo>
                <a:lnTo>
                  <a:pt x="2399799" y="2265864"/>
                </a:lnTo>
                <a:lnTo>
                  <a:pt x="2409992" y="2224680"/>
                </a:lnTo>
                <a:lnTo>
                  <a:pt x="2409992" y="1872112"/>
                </a:lnTo>
                <a:lnTo>
                  <a:pt x="2400972" y="1833223"/>
                </a:lnTo>
                <a:lnTo>
                  <a:pt x="2374736" y="1801596"/>
                </a:lnTo>
                <a:lnTo>
                  <a:pt x="2336411" y="1785179"/>
                </a:lnTo>
                <a:lnTo>
                  <a:pt x="2321844" y="1783982"/>
                </a:lnTo>
                <a:lnTo>
                  <a:pt x="1062288" y="1783982"/>
                </a:lnTo>
                <a:lnTo>
                  <a:pt x="0" y="0"/>
                </a:lnTo>
                <a:close/>
              </a:path>
            </a:pathLst>
          </a:custGeom>
          <a:solidFill>
            <a:srgbClr val="FFFF00"/>
          </a:solidFill>
        </p:spPr>
        <p:txBody>
          <a:bodyPr wrap="square" lIns="0" tIns="0" rIns="0" bIns="0" rtlCol="0"/>
          <a:lstStyle/>
          <a:p>
            <a:endParaRPr/>
          </a:p>
        </p:txBody>
      </p:sp>
      <p:sp>
        <p:nvSpPr>
          <p:cNvPr id="9" name="object 9"/>
          <p:cNvSpPr/>
          <p:nvPr/>
        </p:nvSpPr>
        <p:spPr>
          <a:xfrm>
            <a:off x="8891991" y="1786749"/>
            <a:ext cx="2410460" cy="2313305"/>
          </a:xfrm>
          <a:custGeom>
            <a:avLst/>
            <a:gdLst/>
            <a:ahLst/>
            <a:cxnLst/>
            <a:rect l="l" t="t" r="r" b="b"/>
            <a:pathLst>
              <a:path w="2410459" h="2313304">
                <a:moveTo>
                  <a:pt x="99608" y="1872112"/>
                </a:moveTo>
                <a:lnTo>
                  <a:pt x="109801" y="1830927"/>
                </a:lnTo>
                <a:lnTo>
                  <a:pt x="136934" y="1800089"/>
                </a:lnTo>
                <a:lnTo>
                  <a:pt x="175835" y="1784780"/>
                </a:lnTo>
                <a:lnTo>
                  <a:pt x="484692" y="1783982"/>
                </a:lnTo>
                <a:lnTo>
                  <a:pt x="0" y="0"/>
                </a:lnTo>
                <a:lnTo>
                  <a:pt x="1062288" y="1783982"/>
                </a:lnTo>
                <a:lnTo>
                  <a:pt x="2321844" y="1783982"/>
                </a:lnTo>
                <a:lnTo>
                  <a:pt x="2336411" y="1785179"/>
                </a:lnTo>
                <a:lnTo>
                  <a:pt x="2374736" y="1801596"/>
                </a:lnTo>
                <a:lnTo>
                  <a:pt x="2400972" y="1833223"/>
                </a:lnTo>
                <a:lnTo>
                  <a:pt x="2409992" y="1872112"/>
                </a:lnTo>
                <a:lnTo>
                  <a:pt x="2409992" y="2004322"/>
                </a:lnTo>
                <a:lnTo>
                  <a:pt x="2409992" y="2224680"/>
                </a:lnTo>
                <a:lnTo>
                  <a:pt x="2399799" y="2265864"/>
                </a:lnTo>
                <a:lnTo>
                  <a:pt x="2372666" y="2296702"/>
                </a:lnTo>
                <a:lnTo>
                  <a:pt x="2333765" y="2312011"/>
                </a:lnTo>
                <a:lnTo>
                  <a:pt x="1062288" y="2312810"/>
                </a:lnTo>
                <a:lnTo>
                  <a:pt x="484692" y="2312810"/>
                </a:lnTo>
                <a:lnTo>
                  <a:pt x="187756" y="2312810"/>
                </a:lnTo>
                <a:lnTo>
                  <a:pt x="146551" y="2302613"/>
                </a:lnTo>
                <a:lnTo>
                  <a:pt x="115711" y="2275480"/>
                </a:lnTo>
                <a:lnTo>
                  <a:pt x="100406" y="2236593"/>
                </a:lnTo>
                <a:lnTo>
                  <a:pt x="99608" y="2004322"/>
                </a:lnTo>
                <a:lnTo>
                  <a:pt x="99608" y="1872112"/>
                </a:lnTo>
                <a:close/>
              </a:path>
            </a:pathLst>
          </a:custGeom>
          <a:ln w="12191">
            <a:solidFill>
              <a:srgbClr val="073A48"/>
            </a:solidFill>
          </a:ln>
        </p:spPr>
        <p:txBody>
          <a:bodyPr wrap="square" lIns="0" tIns="0" rIns="0" bIns="0" rtlCol="0"/>
          <a:lstStyle/>
          <a:p>
            <a:endParaRPr/>
          </a:p>
        </p:txBody>
      </p:sp>
      <p:sp>
        <p:nvSpPr>
          <p:cNvPr id="10" name="object 10"/>
          <p:cNvSpPr txBox="1"/>
          <p:nvPr/>
        </p:nvSpPr>
        <p:spPr>
          <a:xfrm>
            <a:off x="9139502" y="3646251"/>
            <a:ext cx="2013585" cy="417195"/>
          </a:xfrm>
          <a:prstGeom prst="rect">
            <a:avLst/>
          </a:prstGeom>
        </p:spPr>
        <p:txBody>
          <a:bodyPr vert="horz" wrap="square" lIns="0" tIns="0" rIns="0" bIns="0" rtlCol="0">
            <a:spAutoFit/>
          </a:bodyPr>
          <a:lstStyle/>
          <a:p>
            <a:pPr marL="824865" marR="5080" indent="-812800">
              <a:lnSpc>
                <a:spcPct val="100000"/>
              </a:lnSpc>
            </a:pPr>
            <a:r>
              <a:rPr sz="1400" spc="-45" dirty="0">
                <a:latin typeface="Arial Narrow"/>
                <a:cs typeface="Arial Narrow"/>
              </a:rPr>
              <a:t>C</a:t>
            </a:r>
            <a:r>
              <a:rPr sz="1400" spc="45" dirty="0">
                <a:latin typeface="Arial Narrow"/>
                <a:cs typeface="Arial Narrow"/>
              </a:rPr>
              <a:t>o</a:t>
            </a:r>
            <a:r>
              <a:rPr sz="1400" spc="40" dirty="0">
                <a:latin typeface="Arial Narrow"/>
                <a:cs typeface="Arial Narrow"/>
              </a:rPr>
              <a:t>nv</a:t>
            </a:r>
            <a:r>
              <a:rPr sz="1400" spc="50" dirty="0">
                <a:latin typeface="Arial Narrow"/>
                <a:cs typeface="Arial Narrow"/>
              </a:rPr>
              <a:t>e</a:t>
            </a:r>
            <a:r>
              <a:rPr sz="1400" spc="65" dirty="0">
                <a:latin typeface="Arial Narrow"/>
                <a:cs typeface="Arial Narrow"/>
              </a:rPr>
              <a:t>r</a:t>
            </a:r>
            <a:r>
              <a:rPr sz="1400" spc="85" dirty="0">
                <a:latin typeface="Arial Narrow"/>
                <a:cs typeface="Arial Narrow"/>
              </a:rPr>
              <a:t>t</a:t>
            </a:r>
            <a:r>
              <a:rPr sz="1400" spc="70" dirty="0">
                <a:latin typeface="Arial Narrow"/>
                <a:cs typeface="Arial Narrow"/>
              </a:rPr>
              <a:t> </a:t>
            </a:r>
            <a:r>
              <a:rPr sz="1400" spc="40" dirty="0">
                <a:latin typeface="Arial Narrow"/>
                <a:cs typeface="Arial Narrow"/>
              </a:rPr>
              <a:t>e</a:t>
            </a:r>
            <a:r>
              <a:rPr sz="1400" spc="100" dirty="0">
                <a:latin typeface="Arial Narrow"/>
                <a:cs typeface="Arial Narrow"/>
              </a:rPr>
              <a:t>-</a:t>
            </a:r>
            <a:r>
              <a:rPr sz="1400" spc="114" dirty="0">
                <a:latin typeface="Arial Narrow"/>
                <a:cs typeface="Arial Narrow"/>
              </a:rPr>
              <a:t>t</a:t>
            </a:r>
            <a:r>
              <a:rPr sz="1400" dirty="0">
                <a:latin typeface="Arial Narrow"/>
                <a:cs typeface="Arial Narrow"/>
              </a:rPr>
              <a:t>a</a:t>
            </a:r>
            <a:r>
              <a:rPr sz="1400" spc="90" dirty="0">
                <a:latin typeface="Arial Narrow"/>
                <a:cs typeface="Arial Narrow"/>
              </a:rPr>
              <a:t>pp</a:t>
            </a:r>
            <a:r>
              <a:rPr sz="1400" spc="20" dirty="0">
                <a:latin typeface="Arial Narrow"/>
                <a:cs typeface="Arial Narrow"/>
              </a:rPr>
              <a:t>a</a:t>
            </a:r>
            <a:r>
              <a:rPr sz="1400" spc="-5" dirty="0">
                <a:latin typeface="Arial Narrow"/>
                <a:cs typeface="Arial Narrow"/>
              </a:rPr>
              <a:t>l</a:t>
            </a:r>
            <a:r>
              <a:rPr sz="1400" spc="5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a:t>
            </a:r>
            <a:r>
              <a:rPr sz="1400" dirty="0">
                <a:latin typeface="Arial Narrow"/>
                <a:cs typeface="Arial Narrow"/>
              </a:rPr>
              <a:t>e</a:t>
            </a:r>
            <a:r>
              <a:rPr sz="1400" spc="40" dirty="0">
                <a:latin typeface="Arial Narrow"/>
                <a:cs typeface="Arial Narrow"/>
              </a:rPr>
              <a:t>xis</a:t>
            </a:r>
            <a:r>
              <a:rPr sz="1400" spc="114" dirty="0">
                <a:latin typeface="Arial Narrow"/>
                <a:cs typeface="Arial Narrow"/>
              </a:rPr>
              <a:t>t</a:t>
            </a:r>
            <a:r>
              <a:rPr sz="1400" spc="70" dirty="0">
                <a:latin typeface="Arial Narrow"/>
                <a:cs typeface="Arial Narrow"/>
              </a:rPr>
              <a:t>ing</a:t>
            </a:r>
            <a:r>
              <a:rPr sz="1400" spc="50" dirty="0">
                <a:latin typeface="Arial Narrow"/>
                <a:cs typeface="Arial Narrow"/>
              </a:rPr>
              <a:t> </a:t>
            </a:r>
            <a:r>
              <a:rPr sz="1400" spc="40" dirty="0">
                <a:latin typeface="Arial Narrow"/>
                <a:cs typeface="Arial Narrow"/>
              </a:rPr>
              <a:t>e</a:t>
            </a:r>
            <a:r>
              <a:rPr sz="1400" spc="100" dirty="0">
                <a:latin typeface="Arial Narrow"/>
                <a:cs typeface="Arial Narrow"/>
              </a:rPr>
              <a:t>-</a:t>
            </a:r>
            <a:r>
              <a:rPr sz="1400" spc="70" dirty="0">
                <a:latin typeface="Arial Narrow"/>
                <a:cs typeface="Arial Narrow"/>
              </a:rPr>
              <a:t>f</a:t>
            </a:r>
            <a:r>
              <a:rPr sz="1400" spc="40" dirty="0">
                <a:latin typeface="Arial Narrow"/>
                <a:cs typeface="Arial Narrow"/>
              </a:rPr>
              <a:t>ile</a:t>
            </a:r>
            <a:endParaRPr sz="1400">
              <a:latin typeface="Arial Narrow"/>
              <a:cs typeface="Arial Narrow"/>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19</a:t>
            </a:fld>
            <a:endParaRPr spc="9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28;p3"/>
          <p:cNvSpPr txBox="1">
            <a:spLocks/>
          </p:cNvSpPr>
          <p:nvPr/>
        </p:nvSpPr>
        <p:spPr>
          <a:xfrm>
            <a:off x="354216" y="128663"/>
            <a:ext cx="10008984" cy="421211"/>
          </a:xfrm>
          <a:prstGeom prst="rect">
            <a:avLst/>
          </a:prstGeom>
          <a:noFill/>
          <a:ln>
            <a:noFill/>
          </a:ln>
        </p:spPr>
        <p:txBody>
          <a:bodyPr spcFirstLastPara="1" wrap="square" lIns="91425" tIns="45700" rIns="91425" bIns="45700" anchor="ctr" anchorCtr="0">
            <a:noAutofit/>
          </a:bodyPr>
          <a:lstStyle>
            <a:lvl1pPr>
              <a:defRPr sz="2800" b="1" i="0">
                <a:solidFill>
                  <a:schemeClr val="tx1"/>
                </a:solidFill>
                <a:latin typeface="Trebuchet MS"/>
                <a:ea typeface="+mj-ea"/>
                <a:cs typeface="Trebuchet MS"/>
              </a:defRPr>
            </a:lvl1pPr>
          </a:lstStyle>
          <a:p>
            <a:pPr algn="l" rtl="0">
              <a:lnSpc>
                <a:spcPct val="90000"/>
              </a:lnSpc>
              <a:buClr>
                <a:schemeClr val="dk1"/>
              </a:buClr>
              <a:buSzPts val="3200"/>
              <a:buFont typeface="Calibri"/>
              <a:buNone/>
            </a:pPr>
            <a:r>
              <a:rPr lang="en-US" sz="3200" smtClean="0"/>
              <a:t>Web module details</a:t>
            </a:r>
            <a:endParaRPr lang="en-US" sz="3200"/>
          </a:p>
        </p:txBody>
      </p:sp>
      <p:sp>
        <p:nvSpPr>
          <p:cNvPr id="5" name="Google Shape;729;p3"/>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sp>
        <p:nvSpPr>
          <p:cNvPr id="6" name="Google Shape;730;p3"/>
          <p:cNvSpPr txBox="1"/>
          <p:nvPr/>
        </p:nvSpPr>
        <p:spPr>
          <a:xfrm>
            <a:off x="11357720" y="6454497"/>
            <a:ext cx="533399" cy="23214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5F7A76"/>
              </a:buClr>
              <a:buSzPts val="1200"/>
              <a:buFont typeface="Calibri"/>
              <a:buNone/>
            </a:pPr>
            <a:fld id="{00000000-1234-1234-1234-123412341234}" type="slidenum">
              <a:rPr lang="en-US" sz="1200" b="0" i="0" u="none" strike="noStrike" cap="none">
                <a:solidFill>
                  <a:srgbClr val="5F7A76"/>
                </a:solidFill>
                <a:latin typeface="Calibri"/>
                <a:ea typeface="Calibri"/>
                <a:cs typeface="Calibri"/>
                <a:sym typeface="Calibri"/>
              </a:rPr>
              <a:t>2</a:t>
            </a:fld>
            <a:endParaRPr sz="1200" b="0" i="0" u="none" strike="noStrike" cap="none">
              <a:solidFill>
                <a:srgbClr val="5F7A76"/>
              </a:solidFill>
              <a:latin typeface="Calibri"/>
              <a:ea typeface="Calibri"/>
              <a:cs typeface="Calibri"/>
              <a:sym typeface="Calibri"/>
            </a:endParaRPr>
          </a:p>
        </p:txBody>
      </p:sp>
      <p:grpSp>
        <p:nvGrpSpPr>
          <p:cNvPr id="7" name="Google Shape;731;p3"/>
          <p:cNvGrpSpPr/>
          <p:nvPr/>
        </p:nvGrpSpPr>
        <p:grpSpPr>
          <a:xfrm>
            <a:off x="1543237" y="692471"/>
            <a:ext cx="9502975" cy="999626"/>
            <a:chOff x="2785" y="0"/>
            <a:chExt cx="9502975" cy="999626"/>
          </a:xfrm>
        </p:grpSpPr>
        <p:sp>
          <p:nvSpPr>
            <p:cNvPr id="8" name="Google Shape;732;p3"/>
            <p:cNvSpPr/>
            <p:nvPr/>
          </p:nvSpPr>
          <p:spPr>
            <a:xfrm>
              <a:off x="2785" y="0"/>
              <a:ext cx="3393919" cy="999626"/>
            </a:xfrm>
            <a:prstGeom prst="chevron">
              <a:avLst>
                <a:gd name="adj" fmla="val 5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33;p3"/>
            <p:cNvSpPr txBox="1"/>
            <p:nvPr/>
          </p:nvSpPr>
          <p:spPr>
            <a:xfrm>
              <a:off x="502598" y="0"/>
              <a:ext cx="2394293" cy="999626"/>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Core Modules</a:t>
              </a:r>
              <a:endParaRPr/>
            </a:p>
          </p:txBody>
        </p:sp>
        <p:sp>
          <p:nvSpPr>
            <p:cNvPr id="10" name="Google Shape;734;p3"/>
            <p:cNvSpPr/>
            <p:nvPr/>
          </p:nvSpPr>
          <p:spPr>
            <a:xfrm>
              <a:off x="3057313" y="0"/>
              <a:ext cx="3393919" cy="999626"/>
            </a:xfrm>
            <a:prstGeom prst="chevron">
              <a:avLst>
                <a:gd name="adj" fmla="val 5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35;p3"/>
            <p:cNvSpPr txBox="1"/>
            <p:nvPr/>
          </p:nvSpPr>
          <p:spPr>
            <a:xfrm>
              <a:off x="3557126" y="0"/>
              <a:ext cx="2394293" cy="999626"/>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Citizen Centric Module</a:t>
              </a:r>
              <a:endParaRPr/>
            </a:p>
          </p:txBody>
        </p:sp>
        <p:sp>
          <p:nvSpPr>
            <p:cNvPr id="12" name="Google Shape;736;p3"/>
            <p:cNvSpPr/>
            <p:nvPr/>
          </p:nvSpPr>
          <p:spPr>
            <a:xfrm>
              <a:off x="6111841" y="0"/>
              <a:ext cx="3393919" cy="999626"/>
            </a:xfrm>
            <a:prstGeom prst="chevron">
              <a:avLst>
                <a:gd name="adj" fmla="val 5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37;p3"/>
            <p:cNvSpPr txBox="1"/>
            <p:nvPr/>
          </p:nvSpPr>
          <p:spPr>
            <a:xfrm>
              <a:off x="6611654" y="0"/>
              <a:ext cx="2394293" cy="999626"/>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Departmental Modules</a:t>
              </a:r>
              <a:endParaRPr/>
            </a:p>
          </p:txBody>
        </p:sp>
      </p:grpSp>
      <p:sp>
        <p:nvSpPr>
          <p:cNvPr id="14" name="Google Shape;738;p3"/>
          <p:cNvSpPr/>
          <p:nvPr/>
        </p:nvSpPr>
        <p:spPr>
          <a:xfrm>
            <a:off x="1166067" y="1849214"/>
            <a:ext cx="2892198" cy="3379615"/>
          </a:xfrm>
          <a:prstGeom prst="roundRect">
            <a:avLst>
              <a:gd name="adj" fmla="val 16667"/>
            </a:avLst>
          </a:prstGeom>
          <a:solidFill>
            <a:srgbClr val="FEE599"/>
          </a:solid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 name="Google Shape;739;p3"/>
          <p:cNvSpPr txBox="1"/>
          <p:nvPr/>
        </p:nvSpPr>
        <p:spPr>
          <a:xfrm>
            <a:off x="1008138" y="1969285"/>
            <a:ext cx="2924991" cy="3855720"/>
          </a:xfrm>
          <a:prstGeom prst="rect">
            <a:avLst/>
          </a:prstGeom>
          <a:noFill/>
          <a:ln>
            <a:noFill/>
          </a:ln>
        </p:spPr>
        <p:txBody>
          <a:bodyPr spcFirstLastPara="1" wrap="square" lIns="0" tIns="0" rIns="0" bIns="0" anchor="t" anchorCtr="0">
            <a:noAutofit/>
          </a:bodyPr>
          <a:lstStyle/>
          <a:p>
            <a:pPr marL="800100" marR="0" lvl="1" indent="-342900" algn="l" rtl="0">
              <a:lnSpc>
                <a:spcPct val="15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E-Tappal</a:t>
            </a:r>
            <a:endParaRPr/>
          </a:p>
          <a:p>
            <a:pPr marL="800100" marR="0" lvl="1" indent="-342900" algn="l" rtl="0">
              <a:lnSpc>
                <a:spcPct val="15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E-File</a:t>
            </a:r>
            <a:endParaRPr/>
          </a:p>
          <a:p>
            <a:pPr marL="800100" marR="0" lvl="1" indent="-342900" algn="l" rtl="0">
              <a:lnSpc>
                <a:spcPct val="15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Office Note</a:t>
            </a:r>
            <a:endParaRPr/>
          </a:p>
          <a:p>
            <a:pPr marL="800100" marR="0" lvl="1" indent="-342900" algn="l" rtl="0">
              <a:lnSpc>
                <a:spcPct val="15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MP-MLA References</a:t>
            </a:r>
            <a:endParaRPr/>
          </a:p>
          <a:p>
            <a:pPr marL="800100" marR="0" lvl="1" indent="-342900" algn="l" rtl="0">
              <a:lnSpc>
                <a:spcPct val="15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GOI Reference</a:t>
            </a:r>
            <a:endParaRPr/>
          </a:p>
          <a:p>
            <a:pPr marL="800100" marR="0" lvl="1" indent="-342900" algn="l" rtl="0">
              <a:lnSpc>
                <a:spcPct val="15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E-Meeting  &amp; Committee Management </a:t>
            </a:r>
            <a:endParaRPr/>
          </a:p>
          <a:p>
            <a:pPr marL="457200" marR="0" lvl="1" indent="0" algn="l" rtl="0">
              <a:lnSpc>
                <a:spcPct val="15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 </a:t>
            </a:r>
            <a:endParaRPr sz="1400" b="0" i="0" u="none" strike="noStrike" cap="none">
              <a:solidFill>
                <a:srgbClr val="00206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     </a:t>
            </a:r>
            <a:endParaRPr/>
          </a:p>
          <a:p>
            <a:pPr marL="0" marR="0" lvl="0" indent="0" algn="l" rtl="0">
              <a:lnSpc>
                <a:spcPct val="15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400"/>
              <a:buFont typeface="Calibri"/>
              <a:buNone/>
            </a:pPr>
            <a:endParaRPr sz="1400" b="0" i="0" u="none" strike="noStrike" cap="none">
              <a:solidFill>
                <a:srgbClr val="002060"/>
              </a:solidFill>
              <a:latin typeface="Calibri"/>
              <a:ea typeface="Calibri"/>
              <a:cs typeface="Calibri"/>
              <a:sym typeface="Calibri"/>
            </a:endParaRPr>
          </a:p>
        </p:txBody>
      </p:sp>
      <p:sp>
        <p:nvSpPr>
          <p:cNvPr id="16" name="Google Shape;740;p3"/>
          <p:cNvSpPr/>
          <p:nvPr/>
        </p:nvSpPr>
        <p:spPr>
          <a:xfrm>
            <a:off x="7760203" y="1822873"/>
            <a:ext cx="3182117" cy="3366224"/>
          </a:xfrm>
          <a:prstGeom prst="roundRect">
            <a:avLst>
              <a:gd name="adj" fmla="val 16667"/>
            </a:avLst>
          </a:prstGeom>
          <a:solidFill>
            <a:srgbClr val="FEE599"/>
          </a:solid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a:t>
            </a:r>
            <a:endParaRPr/>
          </a:p>
        </p:txBody>
      </p:sp>
      <p:sp>
        <p:nvSpPr>
          <p:cNvPr id="17" name="Google Shape;741;p3"/>
          <p:cNvSpPr txBox="1"/>
          <p:nvPr/>
        </p:nvSpPr>
        <p:spPr>
          <a:xfrm>
            <a:off x="8249093" y="2085182"/>
            <a:ext cx="2776840" cy="2374908"/>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rgbClr val="000000"/>
              </a:buClr>
              <a:buSzPts val="1500"/>
              <a:buFont typeface="Calibri"/>
              <a:buNone/>
            </a:pPr>
            <a:r>
              <a:rPr lang="en-US" sz="1500" b="0" i="0" u="none" strike="noStrike" cap="none">
                <a:solidFill>
                  <a:srgbClr val="000000"/>
                </a:solidFill>
                <a:latin typeface="Calibri"/>
                <a:ea typeface="Calibri"/>
                <a:cs typeface="Calibri"/>
                <a:sym typeface="Calibri"/>
              </a:rPr>
              <a:t>1. LAQ Management</a:t>
            </a:r>
            <a:endParaRPr/>
          </a:p>
          <a:p>
            <a:pPr marL="0" marR="0" lvl="0" indent="0" algn="l" rtl="0">
              <a:lnSpc>
                <a:spcPct val="150000"/>
              </a:lnSpc>
              <a:spcBef>
                <a:spcPts val="0"/>
              </a:spcBef>
              <a:spcAft>
                <a:spcPts val="0"/>
              </a:spcAft>
              <a:buClr>
                <a:srgbClr val="000000"/>
              </a:buClr>
              <a:buSzPts val="1500"/>
              <a:buFont typeface="Calibri"/>
              <a:buNone/>
            </a:pPr>
            <a:r>
              <a:rPr lang="en-US" sz="1500" b="0" i="0" u="none" strike="noStrike" cap="none">
                <a:solidFill>
                  <a:srgbClr val="000000"/>
                </a:solidFill>
                <a:latin typeface="Calibri"/>
                <a:ea typeface="Calibri"/>
                <a:cs typeface="Calibri"/>
                <a:sym typeface="Calibri"/>
              </a:rPr>
              <a:t>2. Award Management</a:t>
            </a:r>
            <a:endParaRPr/>
          </a:p>
          <a:p>
            <a:pPr marL="0" marR="0" lvl="0" indent="0" algn="l" rtl="0">
              <a:lnSpc>
                <a:spcPct val="150000"/>
              </a:lnSpc>
              <a:spcBef>
                <a:spcPts val="0"/>
              </a:spcBef>
              <a:spcAft>
                <a:spcPts val="0"/>
              </a:spcAft>
              <a:buClr>
                <a:srgbClr val="000000"/>
              </a:buClr>
              <a:buSzPts val="1500"/>
              <a:buFont typeface="Calibri"/>
              <a:buNone/>
            </a:pPr>
            <a:r>
              <a:rPr lang="en-US" sz="1500" b="0" i="0" u="none" strike="noStrike" cap="none">
                <a:solidFill>
                  <a:srgbClr val="000000"/>
                </a:solidFill>
                <a:latin typeface="Calibri"/>
                <a:ea typeface="Calibri"/>
                <a:cs typeface="Calibri"/>
                <a:sym typeface="Calibri"/>
              </a:rPr>
              <a:t>3. Legal Case Management</a:t>
            </a:r>
            <a:endParaRPr/>
          </a:p>
          <a:p>
            <a:pPr marL="0" marR="0" lvl="0" indent="0" algn="l" rtl="0">
              <a:lnSpc>
                <a:spcPct val="150000"/>
              </a:lnSpc>
              <a:spcBef>
                <a:spcPts val="0"/>
              </a:spcBef>
              <a:spcAft>
                <a:spcPts val="0"/>
              </a:spcAft>
              <a:buClr>
                <a:srgbClr val="000000"/>
              </a:buClr>
              <a:buSzPts val="1500"/>
              <a:buFont typeface="Calibri"/>
              <a:buNone/>
            </a:pPr>
            <a:r>
              <a:rPr lang="en-US" sz="1500" b="0" i="0" u="none" strike="noStrike" cap="none">
                <a:solidFill>
                  <a:srgbClr val="000000"/>
                </a:solidFill>
                <a:latin typeface="Calibri"/>
                <a:ea typeface="Calibri"/>
                <a:cs typeface="Calibri"/>
                <a:sym typeface="Calibri"/>
              </a:rPr>
              <a:t>4. Audit Paras</a:t>
            </a:r>
            <a:endParaRPr/>
          </a:p>
          <a:p>
            <a:pPr marL="0" marR="0" lvl="0" indent="0" algn="l" rtl="0">
              <a:lnSpc>
                <a:spcPct val="150000"/>
              </a:lnSpc>
              <a:spcBef>
                <a:spcPts val="0"/>
              </a:spcBef>
              <a:spcAft>
                <a:spcPts val="0"/>
              </a:spcAft>
              <a:buClr>
                <a:srgbClr val="000000"/>
              </a:buClr>
              <a:buSzPts val="1500"/>
              <a:buFont typeface="Calibri"/>
              <a:buNone/>
            </a:pPr>
            <a:r>
              <a:rPr lang="en-US" sz="1500" b="0" i="0" u="none" strike="noStrike" cap="none">
                <a:solidFill>
                  <a:srgbClr val="000000"/>
                </a:solidFill>
                <a:latin typeface="Calibri"/>
                <a:ea typeface="Calibri"/>
                <a:cs typeface="Calibri"/>
                <a:sym typeface="Calibri"/>
              </a:rPr>
              <a:t>5. Record Management</a:t>
            </a:r>
            <a:endParaRPr/>
          </a:p>
          <a:p>
            <a:pPr marL="0" marR="0" lvl="0" indent="0" algn="l" rtl="0">
              <a:lnSpc>
                <a:spcPct val="150000"/>
              </a:lnSpc>
              <a:spcBef>
                <a:spcPts val="0"/>
              </a:spcBef>
              <a:spcAft>
                <a:spcPts val="0"/>
              </a:spcAft>
              <a:buClr>
                <a:srgbClr val="000000"/>
              </a:buClr>
              <a:buSzPts val="1500"/>
              <a:buFont typeface="Calibri"/>
              <a:buNone/>
            </a:pPr>
            <a:r>
              <a:rPr lang="en-US" sz="1500" b="0" i="0" u="none" strike="noStrike" cap="none">
                <a:solidFill>
                  <a:srgbClr val="000000"/>
                </a:solidFill>
                <a:latin typeface="Calibri"/>
                <a:ea typeface="Calibri"/>
                <a:cs typeface="Calibri"/>
                <a:sym typeface="Calibri"/>
              </a:rPr>
              <a:t>6. Knowledge Repository</a:t>
            </a:r>
            <a:endParaRPr/>
          </a:p>
          <a:p>
            <a:pPr marL="0" marR="0" lvl="0" indent="0" algn="l" rtl="0">
              <a:lnSpc>
                <a:spcPct val="150000"/>
              </a:lnSpc>
              <a:spcBef>
                <a:spcPts val="0"/>
              </a:spcBef>
              <a:spcAft>
                <a:spcPts val="0"/>
              </a:spcAft>
              <a:buClr>
                <a:srgbClr val="000000"/>
              </a:buClr>
              <a:buSzPts val="1500"/>
              <a:buFont typeface="Calibri"/>
              <a:buNone/>
            </a:pPr>
            <a:r>
              <a:rPr lang="en-US" sz="1500" b="0" i="0" u="none" strike="noStrike" cap="none">
                <a:solidFill>
                  <a:srgbClr val="000000"/>
                </a:solidFill>
                <a:latin typeface="Calibri"/>
                <a:ea typeface="Calibri"/>
                <a:cs typeface="Calibri"/>
                <a:sym typeface="Calibri"/>
              </a:rPr>
              <a:t>7. Asset Management</a:t>
            </a:r>
            <a:endParaRPr/>
          </a:p>
          <a:p>
            <a:pPr marL="0" marR="0" lvl="0" indent="0" algn="l" rtl="0">
              <a:lnSpc>
                <a:spcPct val="150000"/>
              </a:lnSpc>
              <a:spcBef>
                <a:spcPts val="0"/>
              </a:spcBef>
              <a:spcAft>
                <a:spcPts val="0"/>
              </a:spcAft>
              <a:buClr>
                <a:srgbClr val="000000"/>
              </a:buClr>
              <a:buSzPts val="1500"/>
              <a:buFont typeface="Calibri"/>
              <a:buNone/>
            </a:pPr>
            <a:r>
              <a:rPr lang="en-US" sz="1500" b="0" i="0" u="none" strike="noStrike" cap="none">
                <a:solidFill>
                  <a:srgbClr val="000000"/>
                </a:solidFill>
                <a:latin typeface="Calibri"/>
                <a:ea typeface="Calibri"/>
                <a:cs typeface="Calibri"/>
                <a:sym typeface="Calibri"/>
              </a:rPr>
              <a:t>8. Circular Management</a:t>
            </a:r>
            <a:endParaRPr/>
          </a:p>
          <a:p>
            <a:pPr marL="0" marR="0" lvl="0" indent="0" algn="l" rtl="0">
              <a:lnSpc>
                <a:spcPct val="100000"/>
              </a:lnSpc>
              <a:spcBef>
                <a:spcPts val="0"/>
              </a:spcBef>
              <a:spcAft>
                <a:spcPts val="0"/>
              </a:spcAft>
              <a:buClr>
                <a:schemeClr val="dk1"/>
              </a:buClr>
              <a:buSzPts val="1500"/>
              <a:buFont typeface="Calibri"/>
              <a:buNone/>
            </a:pP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Calibri"/>
              <a:buNone/>
            </a:pPr>
            <a:endParaRPr sz="1500" b="0" i="0" u="none" strike="noStrike" cap="none">
              <a:solidFill>
                <a:srgbClr val="000000"/>
              </a:solidFill>
              <a:latin typeface="Calibri"/>
              <a:ea typeface="Calibri"/>
              <a:cs typeface="Calibri"/>
              <a:sym typeface="Calibri"/>
            </a:endParaRPr>
          </a:p>
          <a:p>
            <a:pPr marL="342900" marR="0" lvl="0" indent="-247650" algn="l" rtl="0">
              <a:lnSpc>
                <a:spcPct val="100000"/>
              </a:lnSpc>
              <a:spcBef>
                <a:spcPts val="0"/>
              </a:spcBef>
              <a:spcAft>
                <a:spcPts val="0"/>
              </a:spcAft>
              <a:buClr>
                <a:schemeClr val="dk1"/>
              </a:buClr>
              <a:buSzPts val="1500"/>
              <a:buFont typeface="Calibri"/>
              <a:buNone/>
            </a:pPr>
            <a:endParaRPr sz="1500" b="0" i="0" u="none" strike="noStrike" cap="none">
              <a:solidFill>
                <a:srgbClr val="000000"/>
              </a:solidFill>
              <a:latin typeface="Calibri"/>
              <a:ea typeface="Calibri"/>
              <a:cs typeface="Calibri"/>
              <a:sym typeface="Calibri"/>
            </a:endParaRPr>
          </a:p>
          <a:p>
            <a:pPr marL="342900" marR="0" lvl="0" indent="-247650" algn="l" rtl="0">
              <a:lnSpc>
                <a:spcPct val="100000"/>
              </a:lnSpc>
              <a:spcBef>
                <a:spcPts val="0"/>
              </a:spcBef>
              <a:spcAft>
                <a:spcPts val="0"/>
              </a:spcAft>
              <a:buClr>
                <a:schemeClr val="dk1"/>
              </a:buClr>
              <a:buSzPts val="1500"/>
              <a:buFont typeface="Calibri"/>
              <a:buNone/>
            </a:pPr>
            <a:endParaRPr sz="1500" b="0" i="0" u="none" strike="noStrike" cap="none">
              <a:solidFill>
                <a:srgbClr val="000000"/>
              </a:solidFill>
              <a:latin typeface="Calibri"/>
              <a:ea typeface="Calibri"/>
              <a:cs typeface="Calibri"/>
              <a:sym typeface="Calibri"/>
            </a:endParaRPr>
          </a:p>
          <a:p>
            <a:pPr marL="342900" marR="0" lvl="0" indent="-247650" algn="l" rtl="0">
              <a:lnSpc>
                <a:spcPct val="100000"/>
              </a:lnSpc>
              <a:spcBef>
                <a:spcPts val="0"/>
              </a:spcBef>
              <a:spcAft>
                <a:spcPts val="0"/>
              </a:spcAft>
              <a:buClr>
                <a:schemeClr val="dk1"/>
              </a:buClr>
              <a:buSzPts val="1500"/>
              <a:buFont typeface="Calibri"/>
              <a:buNone/>
            </a:pPr>
            <a:endParaRPr sz="1500" b="0" i="0" u="none" strike="noStrike" cap="none">
              <a:solidFill>
                <a:srgbClr val="000000"/>
              </a:solidFill>
              <a:latin typeface="Calibri"/>
              <a:ea typeface="Calibri"/>
              <a:cs typeface="Calibri"/>
              <a:sym typeface="Calibri"/>
            </a:endParaRPr>
          </a:p>
          <a:p>
            <a:pPr marL="342900" marR="0" lvl="0" indent="-247650" algn="l" rtl="0">
              <a:lnSpc>
                <a:spcPct val="200000"/>
              </a:lnSpc>
              <a:spcBef>
                <a:spcPts val="0"/>
              </a:spcBef>
              <a:spcAft>
                <a:spcPts val="0"/>
              </a:spcAft>
              <a:buClr>
                <a:schemeClr val="dk1"/>
              </a:buClr>
              <a:buSzPts val="1500"/>
              <a:buFont typeface="Calibri"/>
              <a:buNone/>
            </a:pPr>
            <a:endParaRPr sz="1500" b="0" i="0" u="none" strike="noStrike" cap="none">
              <a:solidFill>
                <a:srgbClr val="000000"/>
              </a:solidFill>
              <a:latin typeface="Calibri"/>
              <a:ea typeface="Calibri"/>
              <a:cs typeface="Calibri"/>
              <a:sym typeface="Calibri"/>
            </a:endParaRPr>
          </a:p>
        </p:txBody>
      </p:sp>
      <p:sp>
        <p:nvSpPr>
          <p:cNvPr id="18" name="Google Shape;742;p3"/>
          <p:cNvSpPr/>
          <p:nvPr/>
        </p:nvSpPr>
        <p:spPr>
          <a:xfrm rot="5400000">
            <a:off x="5093670" y="2634178"/>
            <a:ext cx="1324442" cy="7098758"/>
          </a:xfrm>
          <a:prstGeom prst="rect">
            <a:avLst/>
          </a:prstGeom>
          <a:solidFill>
            <a:schemeClr val="lt1"/>
          </a:solidFill>
          <a:ln w="19050" cap="flat" cmpd="sng">
            <a:solidFill>
              <a:schemeClr val="accent6"/>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146964"/>
              </a:solidFill>
              <a:latin typeface="Calibri"/>
              <a:ea typeface="Calibri"/>
              <a:cs typeface="Calibri"/>
              <a:sym typeface="Calibri"/>
            </a:endParaRPr>
          </a:p>
        </p:txBody>
      </p:sp>
      <p:sp>
        <p:nvSpPr>
          <p:cNvPr id="19" name="Google Shape;743;p3"/>
          <p:cNvSpPr/>
          <p:nvPr/>
        </p:nvSpPr>
        <p:spPr>
          <a:xfrm>
            <a:off x="2309004" y="5695223"/>
            <a:ext cx="1645920" cy="457200"/>
          </a:xfrm>
          <a:prstGeom prst="rect">
            <a:avLst/>
          </a:prstGeom>
          <a:solidFill>
            <a:schemeClr val="accent2"/>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US" sz="1100" b="1" i="0" u="none" strike="noStrike" cap="none">
                <a:solidFill>
                  <a:srgbClr val="FFFFFF"/>
                </a:solidFill>
                <a:latin typeface="Calibri"/>
                <a:ea typeface="Calibri"/>
                <a:cs typeface="Calibri"/>
                <a:sym typeface="Calibri"/>
              </a:rPr>
              <a:t>OTHER APPLICATIONS</a:t>
            </a:r>
            <a:endParaRPr/>
          </a:p>
        </p:txBody>
      </p:sp>
      <p:sp>
        <p:nvSpPr>
          <p:cNvPr id="20" name="Google Shape;744;p3"/>
          <p:cNvSpPr/>
          <p:nvPr/>
        </p:nvSpPr>
        <p:spPr>
          <a:xfrm>
            <a:off x="4109971" y="5690964"/>
            <a:ext cx="1645920" cy="457200"/>
          </a:xfrm>
          <a:prstGeom prst="rect">
            <a:avLst/>
          </a:prstGeom>
          <a:solidFill>
            <a:schemeClr val="accent2"/>
          </a:solidFill>
          <a:ln w="9525" cap="flat" cmpd="sng">
            <a:solidFill>
              <a:schemeClr val="accent6"/>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US" sz="1100" b="1" i="0" u="none" strike="noStrike" cap="none">
                <a:solidFill>
                  <a:srgbClr val="FFFFFF"/>
                </a:solidFill>
                <a:latin typeface="Calibri"/>
                <a:ea typeface="Calibri"/>
                <a:cs typeface="Calibri"/>
                <a:sym typeface="Calibri"/>
              </a:rPr>
              <a:t>Citizen Grievance Redressal Portal</a:t>
            </a:r>
            <a:endParaRPr/>
          </a:p>
        </p:txBody>
      </p:sp>
      <p:sp>
        <p:nvSpPr>
          <p:cNvPr id="21" name="Google Shape;745;p3"/>
          <p:cNvSpPr/>
          <p:nvPr/>
        </p:nvSpPr>
        <p:spPr>
          <a:xfrm>
            <a:off x="5826708" y="5685495"/>
            <a:ext cx="1645920" cy="457200"/>
          </a:xfrm>
          <a:prstGeom prst="rect">
            <a:avLst/>
          </a:prstGeom>
          <a:solidFill>
            <a:schemeClr val="accent2"/>
          </a:solidFill>
          <a:ln w="9525" cap="flat" cmpd="sng">
            <a:solidFill>
              <a:schemeClr val="accent6"/>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US" sz="1100" b="1" i="0" u="none" strike="noStrike" cap="none">
                <a:solidFill>
                  <a:srgbClr val="FFFFFF"/>
                </a:solidFill>
                <a:latin typeface="Calibri"/>
                <a:ea typeface="Calibri"/>
                <a:cs typeface="Calibri"/>
                <a:sym typeface="Calibri"/>
              </a:rPr>
              <a:t>HRMS- SATHI</a:t>
            </a:r>
            <a:endParaRPr/>
          </a:p>
        </p:txBody>
      </p:sp>
      <p:sp>
        <p:nvSpPr>
          <p:cNvPr id="22" name="Google Shape;746;p3"/>
          <p:cNvSpPr/>
          <p:nvPr/>
        </p:nvSpPr>
        <p:spPr>
          <a:xfrm>
            <a:off x="7535063" y="5711786"/>
            <a:ext cx="1645920" cy="457200"/>
          </a:xfrm>
          <a:prstGeom prst="rect">
            <a:avLst/>
          </a:prstGeom>
          <a:solidFill>
            <a:schemeClr val="accent2"/>
          </a:solidFill>
          <a:ln w="9525" cap="flat" cmpd="sng">
            <a:solidFill>
              <a:schemeClr val="accent6"/>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US" sz="1100" b="1" i="0" u="none" strike="noStrike" cap="none">
                <a:solidFill>
                  <a:srgbClr val="FFFFFF"/>
                </a:solidFill>
                <a:latin typeface="Calibri"/>
                <a:ea typeface="Calibri"/>
                <a:cs typeface="Calibri"/>
                <a:sym typeface="Calibri"/>
              </a:rPr>
              <a:t>SWAGAT</a:t>
            </a:r>
            <a:endParaRPr/>
          </a:p>
        </p:txBody>
      </p:sp>
      <p:sp>
        <p:nvSpPr>
          <p:cNvPr id="23" name="Google Shape;747;p3"/>
          <p:cNvSpPr/>
          <p:nvPr/>
        </p:nvSpPr>
        <p:spPr>
          <a:xfrm>
            <a:off x="2312005" y="6216711"/>
            <a:ext cx="1645920" cy="457200"/>
          </a:xfrm>
          <a:prstGeom prst="rect">
            <a:avLst/>
          </a:prstGeom>
          <a:solidFill>
            <a:schemeClr val="accent2"/>
          </a:solidFill>
          <a:ln w="9525" cap="flat" cmpd="sng">
            <a:solidFill>
              <a:schemeClr val="accent6"/>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US" sz="1100" b="1" i="0" u="none" strike="noStrike" cap="none">
                <a:solidFill>
                  <a:srgbClr val="FFFFFF"/>
                </a:solidFill>
                <a:latin typeface="Calibri"/>
                <a:ea typeface="Calibri"/>
                <a:cs typeface="Calibri"/>
                <a:sym typeface="Calibri"/>
              </a:rPr>
              <a:t>eCourt</a:t>
            </a:r>
            <a:endParaRPr sz="1100" b="1" i="0" u="none" strike="noStrike" cap="none">
              <a:solidFill>
                <a:srgbClr val="FFFFFF"/>
              </a:solidFill>
              <a:latin typeface="Calibri"/>
              <a:ea typeface="Calibri"/>
              <a:cs typeface="Calibri"/>
              <a:sym typeface="Calibri"/>
            </a:endParaRPr>
          </a:p>
        </p:txBody>
      </p:sp>
      <p:sp>
        <p:nvSpPr>
          <p:cNvPr id="24" name="Google Shape;748;p3"/>
          <p:cNvSpPr txBox="1"/>
          <p:nvPr/>
        </p:nvSpPr>
        <p:spPr>
          <a:xfrm>
            <a:off x="4446701" y="5470399"/>
            <a:ext cx="2718756" cy="292386"/>
          </a:xfrm>
          <a:prstGeom prst="rect">
            <a:avLst/>
          </a:prstGeom>
          <a:noFill/>
          <a:ln>
            <a:noFill/>
          </a:ln>
        </p:spPr>
        <p:txBody>
          <a:bodyPr spcFirstLastPara="1" wrap="square" lIns="121900" tIns="60950" rIns="121900" bIns="60950" anchor="t" anchorCtr="0">
            <a:spAutoFit/>
          </a:bodyPr>
          <a:lstStyle/>
          <a:p>
            <a:pPr marL="0" marR="0" lvl="0" indent="0" algn="ctr"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Integration Source</a:t>
            </a:r>
            <a:endParaRPr/>
          </a:p>
        </p:txBody>
      </p:sp>
      <p:sp>
        <p:nvSpPr>
          <p:cNvPr id="25" name="Google Shape;749;p3"/>
          <p:cNvSpPr/>
          <p:nvPr/>
        </p:nvSpPr>
        <p:spPr>
          <a:xfrm rot="5400000">
            <a:off x="8609600" y="5251602"/>
            <a:ext cx="292387" cy="221198"/>
          </a:xfrm>
          <a:prstGeom prst="leftRightArrow">
            <a:avLst>
              <a:gd name="adj1" fmla="val 50000"/>
              <a:gd name="adj2" fmla="val 50000"/>
            </a:avLst>
          </a:prstGeom>
          <a:solidFill>
            <a:srgbClr val="01A982"/>
          </a:solidFill>
          <a:ln w="19050" cap="flat" cmpd="sng">
            <a:solidFill>
              <a:srgbClr val="01A98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 name="Google Shape;750;p3"/>
          <p:cNvSpPr/>
          <p:nvPr/>
        </p:nvSpPr>
        <p:spPr>
          <a:xfrm>
            <a:off x="6757314" y="6229444"/>
            <a:ext cx="2415427" cy="457200"/>
          </a:xfrm>
          <a:prstGeom prst="rect">
            <a:avLst/>
          </a:prstGeom>
          <a:solidFill>
            <a:schemeClr val="accent2"/>
          </a:solidFill>
          <a:ln w="9525" cap="flat" cmpd="sng">
            <a:solidFill>
              <a:schemeClr val="accent6"/>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US" sz="1100" b="1" i="0" u="none" strike="noStrike" cap="none">
                <a:solidFill>
                  <a:srgbClr val="FFFFFF"/>
                </a:solidFill>
                <a:latin typeface="Calibri"/>
                <a:ea typeface="Calibri"/>
                <a:cs typeface="Calibri"/>
                <a:sym typeface="Calibri"/>
              </a:rPr>
              <a:t>HRMS- SATHI</a:t>
            </a:r>
            <a:endParaRPr/>
          </a:p>
        </p:txBody>
      </p:sp>
      <p:sp>
        <p:nvSpPr>
          <p:cNvPr id="27" name="Google Shape;751;p3"/>
          <p:cNvSpPr/>
          <p:nvPr/>
        </p:nvSpPr>
        <p:spPr>
          <a:xfrm>
            <a:off x="4201248" y="6212906"/>
            <a:ext cx="2174153" cy="490276"/>
          </a:xfrm>
          <a:prstGeom prst="rect">
            <a:avLst/>
          </a:prstGeom>
          <a:solidFill>
            <a:schemeClr val="accent2"/>
          </a:solidFill>
          <a:ln w="9525" cap="flat" cmpd="sng">
            <a:solidFill>
              <a:schemeClr val="accent6"/>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US" sz="1100" b="1" i="0" u="none" strike="noStrike" cap="none">
                <a:solidFill>
                  <a:srgbClr val="FFFFFF"/>
                </a:solidFill>
                <a:latin typeface="Calibri"/>
                <a:ea typeface="Calibri"/>
                <a:cs typeface="Calibri"/>
                <a:sym typeface="Calibri"/>
              </a:rPr>
              <a:t>Email, SMS &amp; eSign</a:t>
            </a:r>
            <a:endParaRPr sz="1100" b="1" i="0" u="none" strike="noStrike" cap="none">
              <a:solidFill>
                <a:srgbClr val="FFFFFF"/>
              </a:solidFill>
              <a:latin typeface="Calibri"/>
              <a:ea typeface="Calibri"/>
              <a:cs typeface="Calibri"/>
              <a:sym typeface="Calibri"/>
            </a:endParaRPr>
          </a:p>
        </p:txBody>
      </p:sp>
      <p:sp>
        <p:nvSpPr>
          <p:cNvPr id="28" name="Google Shape;752;p3"/>
          <p:cNvSpPr/>
          <p:nvPr/>
        </p:nvSpPr>
        <p:spPr>
          <a:xfrm rot="5400000">
            <a:off x="5842318" y="5273055"/>
            <a:ext cx="296765" cy="217026"/>
          </a:xfrm>
          <a:prstGeom prst="leftRightArrow">
            <a:avLst>
              <a:gd name="adj1" fmla="val 50000"/>
              <a:gd name="adj2" fmla="val 50000"/>
            </a:avLst>
          </a:prstGeom>
          <a:solidFill>
            <a:srgbClr val="01A982"/>
          </a:solidFill>
          <a:ln w="19050" cap="flat" cmpd="sng">
            <a:solidFill>
              <a:srgbClr val="01A98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 name="Google Shape;753;p3"/>
          <p:cNvSpPr/>
          <p:nvPr/>
        </p:nvSpPr>
        <p:spPr>
          <a:xfrm>
            <a:off x="4202020" y="1862605"/>
            <a:ext cx="3446854" cy="3366224"/>
          </a:xfrm>
          <a:prstGeom prst="roundRect">
            <a:avLst>
              <a:gd name="adj" fmla="val 16667"/>
            </a:avLst>
          </a:prstGeom>
          <a:solidFill>
            <a:srgbClr val="FEE599"/>
          </a:solid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 name="Google Shape;754;p3"/>
          <p:cNvSpPr txBox="1"/>
          <p:nvPr/>
        </p:nvSpPr>
        <p:spPr>
          <a:xfrm>
            <a:off x="4332528" y="2094894"/>
            <a:ext cx="3316346" cy="2818586"/>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Public Grievance</a:t>
            </a:r>
            <a:endParaRPr/>
          </a:p>
          <a:p>
            <a:pPr marL="0" marR="0" lvl="0" indent="0" algn="l" rtl="0">
              <a:lnSpc>
                <a:spcPct val="15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t>
            </a:r>
            <a:r>
              <a:rPr lang="en-US" sz="1600" b="0" i="0" u="sng" strike="noStrike" cap="none">
                <a:solidFill>
                  <a:srgbClr val="000000"/>
                </a:solidFill>
                <a:latin typeface="Calibri"/>
                <a:ea typeface="Calibri"/>
                <a:cs typeface="Calibri"/>
                <a:sym typeface="Calibri"/>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https://esamadhan.gujarat.gov.in/</a:t>
            </a:r>
            <a:r>
              <a:rPr lang="en-US" sz="1600" b="0" i="0" u="none" strike="noStrike" cap="none">
                <a:solidFill>
                  <a:srgbClr val="000000"/>
                </a:solidFill>
                <a:latin typeface="Calibri"/>
                <a:ea typeface="Calibri"/>
                <a:cs typeface="Calibri"/>
                <a:sym typeface="Calibri"/>
              </a:rPr>
              <a:t> )</a:t>
            </a:r>
            <a:endParaRPr/>
          </a:p>
          <a:p>
            <a:pPr marL="0" marR="0" lvl="0" indent="0" algn="l" rtl="0">
              <a:lnSpc>
                <a:spcPct val="15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RTI Management </a:t>
            </a:r>
            <a:endParaRPr/>
          </a:p>
          <a:p>
            <a:pPr marL="0" marR="0" lvl="0" indent="0" algn="l" rtl="0">
              <a:lnSpc>
                <a:spcPct val="150000"/>
              </a:lnSpc>
              <a:spcBef>
                <a:spcPts val="0"/>
              </a:spcBef>
              <a:spcAft>
                <a:spcPts val="0"/>
              </a:spcAft>
              <a:buClr>
                <a:srgbClr val="000000"/>
              </a:buClr>
              <a:buSzPts val="1600"/>
              <a:buFont typeface="Calibri"/>
              <a:buNone/>
            </a:pPr>
            <a:r>
              <a:rPr lang="en-US" sz="1600" b="0" i="0" u="sng" strike="noStrike" cap="none">
                <a:solidFill>
                  <a:srgbClr val="000000"/>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(https://onlinerti.gujarat.gov.in/</a:t>
            </a:r>
            <a:r>
              <a:rPr lang="en-US" sz="1600" b="0" i="0" u="none" strike="noStrike" cap="none">
                <a:solidFill>
                  <a:srgbClr val="000000"/>
                </a:solidFill>
                <a:latin typeface="Calibri"/>
                <a:ea typeface="Calibri"/>
                <a:cs typeface="Calibri"/>
                <a:sym typeface="Calibri"/>
              </a:rPr>
              <a:t> )</a:t>
            </a:r>
            <a:endParaRPr/>
          </a:p>
          <a:p>
            <a:pPr marL="0" marR="0" lvl="0" indent="0" algn="l" rtl="0">
              <a:lnSpc>
                <a:spcPct val="15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Appointment Scheduler</a:t>
            </a:r>
            <a:endParaRPr/>
          </a:p>
          <a:p>
            <a:pPr marL="0" marR="0" lvl="0" indent="0" algn="l" rtl="0">
              <a:lnSpc>
                <a:spcPct val="15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t>
            </a:r>
            <a:r>
              <a:rPr lang="en-US" sz="1600" b="0" i="0" u="sng" strike="noStrike" cap="none">
                <a:solidFill>
                  <a:srgbClr val="000000"/>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https://esampark.gujarat.gov.in/</a:t>
            </a:r>
            <a:r>
              <a:rPr lang="en-US" sz="1600" b="0" i="0" u="none" strike="noStrike" cap="none">
                <a:solidFill>
                  <a:srgbClr val="000000"/>
                </a:solidFill>
                <a:latin typeface="Calibri"/>
                <a:ea typeface="Calibri"/>
                <a:cs typeface="Calibri"/>
                <a:sym typeface="Calibri"/>
              </a:rPr>
              <a:t> )</a:t>
            </a:r>
            <a:endParaRPr/>
          </a:p>
          <a:p>
            <a:pPr marL="0" marR="0" lvl="0" indent="0" algn="l" rtl="0">
              <a:lnSpc>
                <a:spcPct val="15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600"/>
              <a:buFont typeface="Calibri"/>
              <a:buNone/>
            </a:pPr>
            <a:endParaRPr sz="1600" b="0" i="0" u="none" strike="noStrike" cap="none">
              <a:solidFill>
                <a:srgbClr val="002060"/>
              </a:solidFill>
              <a:latin typeface="Calibri"/>
              <a:ea typeface="Calibri"/>
              <a:cs typeface="Calibri"/>
              <a:sym typeface="Calibri"/>
            </a:endParaRPr>
          </a:p>
        </p:txBody>
      </p:sp>
      <p:sp>
        <p:nvSpPr>
          <p:cNvPr id="31" name="Google Shape;755;p3"/>
          <p:cNvSpPr/>
          <p:nvPr/>
        </p:nvSpPr>
        <p:spPr>
          <a:xfrm rot="5400000">
            <a:off x="2711247" y="5238869"/>
            <a:ext cx="292387" cy="221198"/>
          </a:xfrm>
          <a:prstGeom prst="leftRightArrow">
            <a:avLst>
              <a:gd name="adj1" fmla="val 50000"/>
              <a:gd name="adj2" fmla="val 50000"/>
            </a:avLst>
          </a:prstGeom>
          <a:solidFill>
            <a:srgbClr val="01A982"/>
          </a:solidFill>
          <a:ln w="19050" cap="flat" cmpd="sng">
            <a:solidFill>
              <a:srgbClr val="01A98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343834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254913"/>
            <a:ext cx="10053323" cy="430887"/>
          </a:xfrm>
          <a:prstGeom prst="rect">
            <a:avLst/>
          </a:prstGeom>
        </p:spPr>
        <p:txBody>
          <a:bodyPr vert="horz" wrap="square" lIns="0" tIns="0" rIns="0" bIns="0" rtlCol="0">
            <a:spAutoFit/>
          </a:bodyPr>
          <a:lstStyle/>
          <a:p>
            <a:pPr marL="12700"/>
            <a:r>
              <a:rPr lang="en-US" dirty="0">
                <a:latin typeface="Arial" panose="020B0604020202020204" pitchFamily="34" charset="0"/>
                <a:cs typeface="Arial" panose="020B0604020202020204" pitchFamily="34" charset="0"/>
              </a:rPr>
              <a:t>Add </a:t>
            </a:r>
            <a:r>
              <a:rPr lang="en-US" dirty="0" err="1">
                <a:latin typeface="Arial" panose="020B0604020202020204" pitchFamily="34" charset="0"/>
                <a:cs typeface="Arial" panose="020B0604020202020204" pitchFamily="34" charset="0"/>
              </a:rPr>
              <a:t>eTappal</a:t>
            </a:r>
            <a:r>
              <a:rPr lang="en-US" dirty="0">
                <a:latin typeface="Arial" panose="020B0604020202020204" pitchFamily="34" charset="0"/>
                <a:cs typeface="Arial" panose="020B0604020202020204" pitchFamily="34" charset="0"/>
              </a:rPr>
              <a:t> to Existing </a:t>
            </a:r>
            <a:r>
              <a:rPr lang="en-US" dirty="0" err="1">
                <a:latin typeface="Arial" panose="020B0604020202020204" pitchFamily="34" charset="0"/>
                <a:cs typeface="Arial" panose="020B0604020202020204" pitchFamily="34" charset="0"/>
              </a:rPr>
              <a:t>eFile</a:t>
            </a:r>
            <a:endParaRPr dirty="0">
              <a:latin typeface="Arial" panose="020B0604020202020204" pitchFamily="34" charset="0"/>
              <a:cs typeface="Arial" panose="020B0604020202020204" pitchFamily="34" charset="0"/>
            </a:endParaRPr>
          </a:p>
        </p:txBody>
      </p:sp>
      <p:sp>
        <p:nvSpPr>
          <p:cNvPr id="3" name="object 3"/>
          <p:cNvSpPr/>
          <p:nvPr/>
        </p:nvSpPr>
        <p:spPr>
          <a:xfrm>
            <a:off x="1559052" y="914401"/>
            <a:ext cx="9073895" cy="53720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52694" y="908042"/>
            <a:ext cx="9086850" cy="5385435"/>
          </a:xfrm>
          <a:custGeom>
            <a:avLst/>
            <a:gdLst/>
            <a:ahLst/>
            <a:cxnLst/>
            <a:rect l="l" t="t" r="r" b="b"/>
            <a:pathLst>
              <a:path w="9086850" h="5385435">
                <a:moveTo>
                  <a:pt x="0" y="5384816"/>
                </a:moveTo>
                <a:lnTo>
                  <a:pt x="9086636" y="5384816"/>
                </a:lnTo>
                <a:lnTo>
                  <a:pt x="9086636" y="0"/>
                </a:lnTo>
                <a:lnTo>
                  <a:pt x="0" y="0"/>
                </a:lnTo>
                <a:lnTo>
                  <a:pt x="0" y="5384816"/>
                </a:lnTo>
                <a:close/>
              </a:path>
            </a:pathLst>
          </a:custGeom>
          <a:ln w="12699">
            <a:solidFill>
              <a:srgbClr val="000000"/>
            </a:solidFill>
          </a:ln>
        </p:spPr>
        <p:txBody>
          <a:bodyPr wrap="square" lIns="0" tIns="0" rIns="0" bIns="0" rtlCol="0"/>
          <a:lstStyle/>
          <a:p>
            <a:endParaRPr/>
          </a:p>
        </p:txBody>
      </p:sp>
      <p:sp>
        <p:nvSpPr>
          <p:cNvPr id="5" name="object 5"/>
          <p:cNvSpPr/>
          <p:nvPr/>
        </p:nvSpPr>
        <p:spPr>
          <a:xfrm>
            <a:off x="7917973" y="1339833"/>
            <a:ext cx="1388745" cy="937894"/>
          </a:xfrm>
          <a:custGeom>
            <a:avLst/>
            <a:gdLst/>
            <a:ahLst/>
            <a:cxnLst/>
            <a:rect l="l" t="t" r="r" b="b"/>
            <a:pathLst>
              <a:path w="1388745" h="937894">
                <a:moveTo>
                  <a:pt x="0" y="0"/>
                </a:moveTo>
                <a:lnTo>
                  <a:pt x="428243" y="290084"/>
                </a:lnTo>
                <a:lnTo>
                  <a:pt x="343858" y="290084"/>
                </a:lnTo>
                <a:lnTo>
                  <a:pt x="329241" y="291100"/>
                </a:lnTo>
                <a:lnTo>
                  <a:pt x="289508" y="304901"/>
                </a:lnTo>
                <a:lnTo>
                  <a:pt x="258632" y="332141"/>
                </a:lnTo>
                <a:lnTo>
                  <a:pt x="240061" y="369367"/>
                </a:lnTo>
                <a:lnTo>
                  <a:pt x="236220" y="830103"/>
                </a:lnTo>
                <a:lnTo>
                  <a:pt x="237235" y="844716"/>
                </a:lnTo>
                <a:lnTo>
                  <a:pt x="251027" y="884456"/>
                </a:lnTo>
                <a:lnTo>
                  <a:pt x="278253" y="915350"/>
                </a:lnTo>
                <a:lnTo>
                  <a:pt x="315465" y="933938"/>
                </a:lnTo>
                <a:lnTo>
                  <a:pt x="344119" y="937784"/>
                </a:lnTo>
                <a:lnTo>
                  <a:pt x="1280715" y="937783"/>
                </a:lnTo>
                <a:lnTo>
                  <a:pt x="1322626" y="929213"/>
                </a:lnTo>
                <a:lnTo>
                  <a:pt x="1356842" y="906061"/>
                </a:lnTo>
                <a:lnTo>
                  <a:pt x="1379907" y="871784"/>
                </a:lnTo>
                <a:lnTo>
                  <a:pt x="1388346" y="830103"/>
                </a:lnTo>
                <a:lnTo>
                  <a:pt x="1388363" y="397714"/>
                </a:lnTo>
                <a:lnTo>
                  <a:pt x="1387340" y="383101"/>
                </a:lnTo>
                <a:lnTo>
                  <a:pt x="1373524" y="343374"/>
                </a:lnTo>
                <a:lnTo>
                  <a:pt x="1346277" y="312498"/>
                </a:lnTo>
                <a:lnTo>
                  <a:pt x="1309054" y="293926"/>
                </a:lnTo>
                <a:lnTo>
                  <a:pt x="1280403" y="290084"/>
                </a:lnTo>
                <a:lnTo>
                  <a:pt x="716279" y="290084"/>
                </a:lnTo>
                <a:lnTo>
                  <a:pt x="0" y="0"/>
                </a:lnTo>
                <a:close/>
              </a:path>
            </a:pathLst>
          </a:custGeom>
          <a:solidFill>
            <a:srgbClr val="DADADA"/>
          </a:solidFill>
        </p:spPr>
        <p:txBody>
          <a:bodyPr wrap="square" lIns="0" tIns="0" rIns="0" bIns="0" rtlCol="0"/>
          <a:lstStyle/>
          <a:p>
            <a:endParaRPr/>
          </a:p>
        </p:txBody>
      </p:sp>
      <p:sp>
        <p:nvSpPr>
          <p:cNvPr id="6" name="object 6"/>
          <p:cNvSpPr/>
          <p:nvPr/>
        </p:nvSpPr>
        <p:spPr>
          <a:xfrm>
            <a:off x="7917973" y="1339833"/>
            <a:ext cx="1388745" cy="937894"/>
          </a:xfrm>
          <a:custGeom>
            <a:avLst/>
            <a:gdLst/>
            <a:ahLst/>
            <a:cxnLst/>
            <a:rect l="l" t="t" r="r" b="b"/>
            <a:pathLst>
              <a:path w="1388745" h="937894">
                <a:moveTo>
                  <a:pt x="236219" y="398026"/>
                </a:moveTo>
                <a:lnTo>
                  <a:pt x="244671" y="356062"/>
                </a:lnTo>
                <a:lnTo>
                  <a:pt x="267727" y="321781"/>
                </a:lnTo>
                <a:lnTo>
                  <a:pt x="301938" y="298637"/>
                </a:lnTo>
                <a:lnTo>
                  <a:pt x="343858" y="290084"/>
                </a:lnTo>
                <a:lnTo>
                  <a:pt x="428243" y="290084"/>
                </a:lnTo>
                <a:lnTo>
                  <a:pt x="0" y="0"/>
                </a:lnTo>
                <a:lnTo>
                  <a:pt x="716279" y="290084"/>
                </a:lnTo>
                <a:lnTo>
                  <a:pt x="1280403" y="290084"/>
                </a:lnTo>
                <a:lnTo>
                  <a:pt x="1295027" y="291066"/>
                </a:lnTo>
                <a:lnTo>
                  <a:pt x="1334807" y="304770"/>
                </a:lnTo>
                <a:lnTo>
                  <a:pt x="1365764" y="331928"/>
                </a:lnTo>
                <a:lnTo>
                  <a:pt x="1384441" y="369088"/>
                </a:lnTo>
                <a:lnTo>
                  <a:pt x="1388363" y="398026"/>
                </a:lnTo>
                <a:lnTo>
                  <a:pt x="1388363" y="559954"/>
                </a:lnTo>
                <a:lnTo>
                  <a:pt x="1388363" y="829842"/>
                </a:lnTo>
                <a:lnTo>
                  <a:pt x="1379907" y="871784"/>
                </a:lnTo>
                <a:lnTo>
                  <a:pt x="1356842" y="906061"/>
                </a:lnTo>
                <a:lnTo>
                  <a:pt x="1322626" y="929213"/>
                </a:lnTo>
                <a:lnTo>
                  <a:pt x="1280715" y="937783"/>
                </a:lnTo>
                <a:lnTo>
                  <a:pt x="716279" y="937784"/>
                </a:lnTo>
                <a:lnTo>
                  <a:pt x="428243" y="937784"/>
                </a:lnTo>
                <a:lnTo>
                  <a:pt x="344119" y="937784"/>
                </a:lnTo>
                <a:lnTo>
                  <a:pt x="302164" y="929323"/>
                </a:lnTo>
                <a:lnTo>
                  <a:pt x="267898" y="906248"/>
                </a:lnTo>
                <a:lnTo>
                  <a:pt x="244767" y="872021"/>
                </a:lnTo>
                <a:lnTo>
                  <a:pt x="236220" y="830103"/>
                </a:lnTo>
                <a:lnTo>
                  <a:pt x="236219" y="559954"/>
                </a:lnTo>
                <a:lnTo>
                  <a:pt x="236219" y="398026"/>
                </a:lnTo>
                <a:close/>
              </a:path>
            </a:pathLst>
          </a:custGeom>
          <a:ln w="25400">
            <a:solidFill>
              <a:srgbClr val="385D8A"/>
            </a:solidFill>
          </a:ln>
        </p:spPr>
        <p:txBody>
          <a:bodyPr wrap="square" lIns="0" tIns="0" rIns="0" bIns="0" rtlCol="0"/>
          <a:lstStyle/>
          <a:p>
            <a:endParaRPr/>
          </a:p>
        </p:txBody>
      </p:sp>
      <p:sp>
        <p:nvSpPr>
          <p:cNvPr id="7" name="object 7"/>
          <p:cNvSpPr txBox="1"/>
          <p:nvPr/>
        </p:nvSpPr>
        <p:spPr>
          <a:xfrm>
            <a:off x="8279589" y="1649183"/>
            <a:ext cx="900430" cy="646331"/>
          </a:xfrm>
          <a:prstGeom prst="rect">
            <a:avLst/>
          </a:prstGeom>
        </p:spPr>
        <p:txBody>
          <a:bodyPr vert="horz" wrap="square" lIns="0" tIns="0" rIns="0" bIns="0" rtlCol="0">
            <a:spAutoFit/>
          </a:bodyPr>
          <a:lstStyle/>
          <a:p>
            <a:pPr marL="12700" marR="5080" indent="48895" algn="ctr"/>
            <a:r>
              <a:rPr sz="1400" spc="-10" dirty="0">
                <a:latin typeface="Segoe UI"/>
                <a:cs typeface="Segoe UI"/>
              </a:rPr>
              <a:t>C</a:t>
            </a:r>
            <a:r>
              <a:rPr sz="1400" spc="-5" dirty="0">
                <a:latin typeface="Segoe UI"/>
                <a:cs typeface="Segoe UI"/>
              </a:rPr>
              <a:t>lic</a:t>
            </a:r>
            <a:r>
              <a:rPr sz="1400" dirty="0">
                <a:latin typeface="Segoe UI"/>
                <a:cs typeface="Segoe UI"/>
              </a:rPr>
              <a:t>k</a:t>
            </a:r>
            <a:r>
              <a:rPr sz="1400" spc="40" dirty="0">
                <a:latin typeface="Times New Roman"/>
                <a:cs typeface="Times New Roman"/>
              </a:rPr>
              <a:t> </a:t>
            </a:r>
            <a:r>
              <a:rPr sz="1400" spc="-5" dirty="0">
                <a:latin typeface="Segoe UI"/>
                <a:cs typeface="Segoe UI"/>
              </a:rPr>
              <a:t>he</a:t>
            </a:r>
            <a:r>
              <a:rPr sz="1400" spc="-25" dirty="0">
                <a:latin typeface="Segoe UI"/>
                <a:cs typeface="Segoe UI"/>
              </a:rPr>
              <a:t>r</a:t>
            </a:r>
            <a:r>
              <a:rPr sz="1400" dirty="0">
                <a:latin typeface="Segoe UI"/>
                <a:cs typeface="Segoe UI"/>
              </a:rPr>
              <a:t>e</a:t>
            </a:r>
            <a:r>
              <a:rPr sz="1400" dirty="0">
                <a:latin typeface="Times New Roman"/>
                <a:cs typeface="Times New Roman"/>
              </a:rPr>
              <a:t> </a:t>
            </a:r>
            <a:r>
              <a:rPr sz="1400" dirty="0">
                <a:latin typeface="Segoe UI"/>
                <a:cs typeface="Segoe UI"/>
              </a:rPr>
              <a:t>f</a:t>
            </a:r>
            <a:r>
              <a:rPr sz="1400" spc="5" dirty="0">
                <a:latin typeface="Segoe UI"/>
                <a:cs typeface="Segoe UI"/>
              </a:rPr>
              <a:t>o</a:t>
            </a:r>
            <a:r>
              <a:rPr sz="1400" dirty="0">
                <a:latin typeface="Segoe UI"/>
                <a:cs typeface="Segoe UI"/>
              </a:rPr>
              <a:t>r</a:t>
            </a:r>
            <a:r>
              <a:rPr sz="1400" spc="25" dirty="0">
                <a:latin typeface="Times New Roman"/>
                <a:cs typeface="Times New Roman"/>
              </a:rPr>
              <a:t> </a:t>
            </a:r>
            <a:r>
              <a:rPr sz="1400" spc="-5" dirty="0">
                <a:latin typeface="Segoe UI"/>
                <a:cs typeface="Segoe UI"/>
              </a:rPr>
              <a:t>e</a:t>
            </a:r>
            <a:r>
              <a:rPr sz="1400" dirty="0">
                <a:latin typeface="Segoe UI"/>
                <a:cs typeface="Segoe UI"/>
              </a:rPr>
              <a:t>x</a:t>
            </a:r>
            <a:r>
              <a:rPr sz="1400" spc="-5" dirty="0">
                <a:latin typeface="Segoe UI"/>
                <a:cs typeface="Segoe UI"/>
              </a:rPr>
              <a:t>i</a:t>
            </a:r>
            <a:r>
              <a:rPr sz="1400" dirty="0">
                <a:latin typeface="Segoe UI"/>
                <a:cs typeface="Segoe UI"/>
              </a:rPr>
              <a:t>st</a:t>
            </a:r>
            <a:r>
              <a:rPr sz="1400" spc="-5" dirty="0">
                <a:latin typeface="Segoe UI"/>
                <a:cs typeface="Segoe UI"/>
              </a:rPr>
              <a:t>in</a:t>
            </a:r>
            <a:r>
              <a:rPr sz="1400" dirty="0">
                <a:latin typeface="Segoe UI"/>
                <a:cs typeface="Segoe UI"/>
              </a:rPr>
              <a:t>g</a:t>
            </a:r>
            <a:r>
              <a:rPr sz="1400" dirty="0">
                <a:latin typeface="Times New Roman"/>
                <a:cs typeface="Times New Roman"/>
              </a:rPr>
              <a:t> </a:t>
            </a:r>
            <a:r>
              <a:rPr sz="1400" spc="-5" dirty="0">
                <a:latin typeface="Segoe UI"/>
                <a:cs typeface="Segoe UI"/>
              </a:rPr>
              <a:t>e</a:t>
            </a:r>
            <a:r>
              <a:rPr sz="1400" dirty="0">
                <a:latin typeface="Segoe UI"/>
                <a:cs typeface="Segoe UI"/>
              </a:rPr>
              <a:t>-f</a:t>
            </a:r>
            <a:r>
              <a:rPr sz="1400" spc="-5" dirty="0">
                <a:latin typeface="Segoe UI"/>
                <a:cs typeface="Segoe UI"/>
              </a:rPr>
              <a:t>ile</a:t>
            </a:r>
            <a:endParaRPr sz="1400">
              <a:latin typeface="Segoe UI"/>
              <a:cs typeface="Segoe UI"/>
            </a:endParaRPr>
          </a:p>
        </p:txBody>
      </p:sp>
      <p:sp>
        <p:nvSpPr>
          <p:cNvPr id="8" name="object 8"/>
          <p:cNvSpPr/>
          <p:nvPr/>
        </p:nvSpPr>
        <p:spPr>
          <a:xfrm>
            <a:off x="5572292" y="1768077"/>
            <a:ext cx="1667510" cy="937894"/>
          </a:xfrm>
          <a:custGeom>
            <a:avLst/>
            <a:gdLst/>
            <a:ahLst/>
            <a:cxnLst/>
            <a:rect l="l" t="t" r="r" b="b"/>
            <a:pathLst>
              <a:path w="1667510" h="937894">
                <a:moveTo>
                  <a:pt x="0" y="0"/>
                </a:moveTo>
                <a:lnTo>
                  <a:pt x="514301" y="290084"/>
                </a:lnTo>
                <a:lnTo>
                  <a:pt x="391323" y="290084"/>
                </a:lnTo>
                <a:lnTo>
                  <a:pt x="376713" y="291105"/>
                </a:lnTo>
                <a:lnTo>
                  <a:pt x="336986" y="304912"/>
                </a:lnTo>
                <a:lnTo>
                  <a:pt x="306102" y="332152"/>
                </a:lnTo>
                <a:lnTo>
                  <a:pt x="287521" y="369372"/>
                </a:lnTo>
                <a:lnTo>
                  <a:pt x="283677" y="830138"/>
                </a:lnTo>
                <a:lnTo>
                  <a:pt x="284698" y="844748"/>
                </a:lnTo>
                <a:lnTo>
                  <a:pt x="298510" y="884475"/>
                </a:lnTo>
                <a:lnTo>
                  <a:pt x="325755" y="915358"/>
                </a:lnTo>
                <a:lnTo>
                  <a:pt x="362974" y="933939"/>
                </a:lnTo>
                <a:lnTo>
                  <a:pt x="391619" y="937784"/>
                </a:lnTo>
                <a:lnTo>
                  <a:pt x="1559823" y="937783"/>
                </a:lnTo>
                <a:lnTo>
                  <a:pt x="1601729" y="929218"/>
                </a:lnTo>
                <a:lnTo>
                  <a:pt x="1635945" y="906066"/>
                </a:lnTo>
                <a:lnTo>
                  <a:pt x="1659011" y="871788"/>
                </a:lnTo>
                <a:lnTo>
                  <a:pt x="1667449" y="830138"/>
                </a:lnTo>
                <a:lnTo>
                  <a:pt x="1667468" y="397729"/>
                </a:lnTo>
                <a:lnTo>
                  <a:pt x="1666447" y="383115"/>
                </a:lnTo>
                <a:lnTo>
                  <a:pt x="1652635" y="343382"/>
                </a:lnTo>
                <a:lnTo>
                  <a:pt x="1625390" y="312502"/>
                </a:lnTo>
                <a:lnTo>
                  <a:pt x="1588172" y="293926"/>
                </a:lnTo>
                <a:lnTo>
                  <a:pt x="1559527" y="290084"/>
                </a:lnTo>
                <a:lnTo>
                  <a:pt x="860249" y="290084"/>
                </a:lnTo>
                <a:lnTo>
                  <a:pt x="0" y="0"/>
                </a:lnTo>
                <a:close/>
              </a:path>
            </a:pathLst>
          </a:custGeom>
          <a:solidFill>
            <a:srgbClr val="DADADA"/>
          </a:solidFill>
        </p:spPr>
        <p:txBody>
          <a:bodyPr wrap="square" lIns="0" tIns="0" rIns="0" bIns="0" rtlCol="0"/>
          <a:lstStyle/>
          <a:p>
            <a:endParaRPr/>
          </a:p>
        </p:txBody>
      </p:sp>
      <p:sp>
        <p:nvSpPr>
          <p:cNvPr id="9" name="object 9"/>
          <p:cNvSpPr/>
          <p:nvPr/>
        </p:nvSpPr>
        <p:spPr>
          <a:xfrm>
            <a:off x="5572292" y="1768077"/>
            <a:ext cx="1667510" cy="937894"/>
          </a:xfrm>
          <a:custGeom>
            <a:avLst/>
            <a:gdLst/>
            <a:ahLst/>
            <a:cxnLst/>
            <a:rect l="l" t="t" r="r" b="b"/>
            <a:pathLst>
              <a:path w="1667510" h="937894">
                <a:moveTo>
                  <a:pt x="283677" y="398026"/>
                </a:moveTo>
                <a:lnTo>
                  <a:pt x="292134" y="356070"/>
                </a:lnTo>
                <a:lnTo>
                  <a:pt x="315201" y="321792"/>
                </a:lnTo>
                <a:lnTo>
                  <a:pt x="349416" y="298647"/>
                </a:lnTo>
                <a:lnTo>
                  <a:pt x="391323" y="290084"/>
                </a:lnTo>
                <a:lnTo>
                  <a:pt x="514301" y="290084"/>
                </a:lnTo>
                <a:lnTo>
                  <a:pt x="0" y="0"/>
                </a:lnTo>
                <a:lnTo>
                  <a:pt x="860249" y="290084"/>
                </a:lnTo>
                <a:lnTo>
                  <a:pt x="1559527" y="290084"/>
                </a:lnTo>
                <a:lnTo>
                  <a:pt x="1574147" y="291066"/>
                </a:lnTo>
                <a:lnTo>
                  <a:pt x="1613922" y="304772"/>
                </a:lnTo>
                <a:lnTo>
                  <a:pt x="1644875" y="331934"/>
                </a:lnTo>
                <a:lnTo>
                  <a:pt x="1663549" y="369100"/>
                </a:lnTo>
                <a:lnTo>
                  <a:pt x="1667469" y="398026"/>
                </a:lnTo>
                <a:lnTo>
                  <a:pt x="1667469" y="559954"/>
                </a:lnTo>
                <a:lnTo>
                  <a:pt x="1667469" y="829842"/>
                </a:lnTo>
                <a:lnTo>
                  <a:pt x="1659011" y="871788"/>
                </a:lnTo>
                <a:lnTo>
                  <a:pt x="1635945" y="906066"/>
                </a:lnTo>
                <a:lnTo>
                  <a:pt x="1601729" y="929218"/>
                </a:lnTo>
                <a:lnTo>
                  <a:pt x="1559823" y="937783"/>
                </a:lnTo>
                <a:lnTo>
                  <a:pt x="860249" y="937784"/>
                </a:lnTo>
                <a:lnTo>
                  <a:pt x="514301" y="937784"/>
                </a:lnTo>
                <a:lnTo>
                  <a:pt x="391619" y="937784"/>
                </a:lnTo>
                <a:lnTo>
                  <a:pt x="349673" y="929326"/>
                </a:lnTo>
                <a:lnTo>
                  <a:pt x="315395" y="906260"/>
                </a:lnTo>
                <a:lnTo>
                  <a:pt x="292243" y="872044"/>
                </a:lnTo>
                <a:lnTo>
                  <a:pt x="283677" y="830138"/>
                </a:lnTo>
                <a:lnTo>
                  <a:pt x="283677" y="559954"/>
                </a:lnTo>
                <a:lnTo>
                  <a:pt x="283677" y="398026"/>
                </a:lnTo>
                <a:close/>
              </a:path>
            </a:pathLst>
          </a:custGeom>
          <a:ln w="25400">
            <a:solidFill>
              <a:srgbClr val="385D8A"/>
            </a:solidFill>
          </a:ln>
        </p:spPr>
        <p:txBody>
          <a:bodyPr wrap="square" lIns="0" tIns="0" rIns="0" bIns="0" rtlCol="0"/>
          <a:lstStyle/>
          <a:p>
            <a:endParaRPr/>
          </a:p>
        </p:txBody>
      </p:sp>
      <p:sp>
        <p:nvSpPr>
          <p:cNvPr id="10" name="object 10"/>
          <p:cNvSpPr txBox="1"/>
          <p:nvPr/>
        </p:nvSpPr>
        <p:spPr>
          <a:xfrm>
            <a:off x="6053052" y="2077782"/>
            <a:ext cx="986790" cy="646331"/>
          </a:xfrm>
          <a:prstGeom prst="rect">
            <a:avLst/>
          </a:prstGeom>
        </p:spPr>
        <p:txBody>
          <a:bodyPr vert="horz" wrap="square" lIns="0" tIns="0" rIns="0" bIns="0" rtlCol="0">
            <a:spAutoFit/>
          </a:bodyPr>
          <a:lstStyle/>
          <a:p>
            <a:pPr marL="12700" marR="5080" indent="50800" algn="ctr"/>
            <a:r>
              <a:rPr sz="1400" spc="-5" dirty="0">
                <a:latin typeface="Segoe UI"/>
                <a:cs typeface="Segoe UI"/>
              </a:rPr>
              <a:t>Se</a:t>
            </a:r>
            <a:r>
              <a:rPr sz="1400" spc="5" dirty="0">
                <a:latin typeface="Segoe UI"/>
                <a:cs typeface="Segoe UI"/>
              </a:rPr>
              <a:t>a</a:t>
            </a:r>
            <a:r>
              <a:rPr sz="1400" spc="-25" dirty="0">
                <a:latin typeface="Segoe UI"/>
                <a:cs typeface="Segoe UI"/>
              </a:rPr>
              <a:t>r</a:t>
            </a:r>
            <a:r>
              <a:rPr sz="1400" spc="-5" dirty="0">
                <a:latin typeface="Segoe UI"/>
                <a:cs typeface="Segoe UI"/>
              </a:rPr>
              <a:t>c</a:t>
            </a:r>
            <a:r>
              <a:rPr sz="1400" dirty="0">
                <a:latin typeface="Segoe UI"/>
                <a:cs typeface="Segoe UI"/>
              </a:rPr>
              <a:t>h</a:t>
            </a:r>
            <a:r>
              <a:rPr sz="1400" dirty="0">
                <a:latin typeface="Times New Roman"/>
                <a:cs typeface="Times New Roman"/>
              </a:rPr>
              <a:t> </a:t>
            </a:r>
            <a:r>
              <a:rPr sz="1400" spc="-5" dirty="0">
                <a:latin typeface="Segoe UI"/>
                <a:cs typeface="Segoe UI"/>
              </a:rPr>
              <a:t>e</a:t>
            </a:r>
            <a:r>
              <a:rPr sz="1400" dirty="0">
                <a:latin typeface="Segoe UI"/>
                <a:cs typeface="Segoe UI"/>
              </a:rPr>
              <a:t>x</a:t>
            </a:r>
            <a:r>
              <a:rPr sz="1400" spc="-5" dirty="0">
                <a:latin typeface="Segoe UI"/>
                <a:cs typeface="Segoe UI"/>
              </a:rPr>
              <a:t>i</a:t>
            </a:r>
            <a:r>
              <a:rPr sz="1400" dirty="0">
                <a:latin typeface="Segoe UI"/>
                <a:cs typeface="Segoe UI"/>
              </a:rPr>
              <a:t>st</a:t>
            </a:r>
            <a:r>
              <a:rPr sz="1400" spc="-5" dirty="0">
                <a:latin typeface="Segoe UI"/>
                <a:cs typeface="Segoe UI"/>
              </a:rPr>
              <a:t>in</a:t>
            </a:r>
            <a:r>
              <a:rPr sz="1400" dirty="0">
                <a:latin typeface="Segoe UI"/>
                <a:cs typeface="Segoe UI"/>
              </a:rPr>
              <a:t>g</a:t>
            </a:r>
            <a:r>
              <a:rPr sz="1400" spc="20" dirty="0">
                <a:latin typeface="Times New Roman"/>
                <a:cs typeface="Times New Roman"/>
              </a:rPr>
              <a:t> </a:t>
            </a:r>
            <a:r>
              <a:rPr sz="1400" dirty="0">
                <a:latin typeface="Segoe UI"/>
                <a:cs typeface="Segoe UI"/>
              </a:rPr>
              <a:t>f</a:t>
            </a:r>
            <a:r>
              <a:rPr sz="1400" spc="-5" dirty="0">
                <a:latin typeface="Segoe UI"/>
                <a:cs typeface="Segoe UI"/>
              </a:rPr>
              <a:t>ile</a:t>
            </a:r>
            <a:r>
              <a:rPr sz="1400" dirty="0">
                <a:latin typeface="Segoe UI"/>
                <a:cs typeface="Segoe UI"/>
              </a:rPr>
              <a:t>s</a:t>
            </a:r>
            <a:r>
              <a:rPr sz="1400" dirty="0">
                <a:latin typeface="Times New Roman"/>
                <a:cs typeface="Times New Roman"/>
              </a:rPr>
              <a:t> </a:t>
            </a:r>
            <a:r>
              <a:rPr sz="1400" spc="-5" dirty="0">
                <a:latin typeface="Segoe UI"/>
                <a:cs typeface="Segoe UI"/>
              </a:rPr>
              <a:t>he</a:t>
            </a:r>
            <a:r>
              <a:rPr sz="1400" spc="-25" dirty="0">
                <a:latin typeface="Segoe UI"/>
                <a:cs typeface="Segoe UI"/>
              </a:rPr>
              <a:t>r</a:t>
            </a:r>
            <a:r>
              <a:rPr sz="1400" dirty="0">
                <a:latin typeface="Segoe UI"/>
                <a:cs typeface="Segoe UI"/>
              </a:rPr>
              <a:t>e</a:t>
            </a:r>
            <a:endParaRPr sz="1400">
              <a:latin typeface="Segoe UI"/>
              <a:cs typeface="Segoe U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31113"/>
            <a:ext cx="10053323" cy="430887"/>
          </a:xfrm>
          <a:prstGeom prst="rect">
            <a:avLst/>
          </a:prstGeom>
        </p:spPr>
        <p:txBody>
          <a:bodyPr vert="horz" wrap="square" lIns="0" tIns="0" rIns="0" bIns="0" rtlCol="0">
            <a:spAutoFit/>
          </a:bodyPr>
          <a:lstStyle/>
          <a:p>
            <a:pPr marL="12700"/>
            <a:r>
              <a:rPr lang="en-US" dirty="0">
                <a:latin typeface="Arial" panose="020B0604020202020204" pitchFamily="34" charset="0"/>
                <a:cs typeface="Arial" panose="020B0604020202020204" pitchFamily="34" charset="0"/>
              </a:rPr>
              <a:t>Add </a:t>
            </a:r>
            <a:r>
              <a:rPr lang="en-US" dirty="0" err="1">
                <a:latin typeface="Arial" panose="020B0604020202020204" pitchFamily="34" charset="0"/>
                <a:cs typeface="Arial" panose="020B0604020202020204" pitchFamily="34" charset="0"/>
              </a:rPr>
              <a:t>eTappal</a:t>
            </a:r>
            <a:r>
              <a:rPr lang="en-US" dirty="0">
                <a:latin typeface="Arial" panose="020B0604020202020204" pitchFamily="34" charset="0"/>
                <a:cs typeface="Arial" panose="020B0604020202020204" pitchFamily="34" charset="0"/>
              </a:rPr>
              <a:t> to Existing </a:t>
            </a:r>
            <a:r>
              <a:rPr lang="en-US" dirty="0" err="1">
                <a:latin typeface="Arial" panose="020B0604020202020204" pitchFamily="34" charset="0"/>
                <a:cs typeface="Arial" panose="020B0604020202020204" pitchFamily="34" charset="0"/>
              </a:rPr>
              <a:t>eFile</a:t>
            </a:r>
            <a:endParaRPr dirty="0"/>
          </a:p>
        </p:txBody>
      </p:sp>
      <p:sp>
        <p:nvSpPr>
          <p:cNvPr id="3" name="object 3"/>
          <p:cNvSpPr/>
          <p:nvPr/>
        </p:nvSpPr>
        <p:spPr>
          <a:xfrm>
            <a:off x="1524001" y="896113"/>
            <a:ext cx="9072371" cy="539038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889755"/>
            <a:ext cx="9079230" cy="5403215"/>
          </a:xfrm>
          <a:custGeom>
            <a:avLst/>
            <a:gdLst/>
            <a:ahLst/>
            <a:cxnLst/>
            <a:rect l="l" t="t" r="r" b="b"/>
            <a:pathLst>
              <a:path w="9079230" h="5403215">
                <a:moveTo>
                  <a:pt x="0" y="5403104"/>
                </a:moveTo>
                <a:lnTo>
                  <a:pt x="9078754" y="5403104"/>
                </a:lnTo>
                <a:lnTo>
                  <a:pt x="9078754" y="0"/>
                </a:lnTo>
                <a:lnTo>
                  <a:pt x="0" y="0"/>
                </a:lnTo>
              </a:path>
            </a:pathLst>
          </a:custGeom>
          <a:ln w="12699">
            <a:solidFill>
              <a:srgbClr val="000000"/>
            </a:solidFill>
          </a:ln>
        </p:spPr>
        <p:txBody>
          <a:bodyPr wrap="square" lIns="0" tIns="0" rIns="0" bIns="0" rtlCol="0"/>
          <a:lstStyle/>
          <a:p>
            <a:endParaRPr/>
          </a:p>
        </p:txBody>
      </p:sp>
      <p:sp>
        <p:nvSpPr>
          <p:cNvPr id="5" name="object 5"/>
          <p:cNvSpPr/>
          <p:nvPr/>
        </p:nvSpPr>
        <p:spPr>
          <a:xfrm>
            <a:off x="8458993" y="2134362"/>
            <a:ext cx="1787525" cy="647700"/>
          </a:xfrm>
          <a:custGeom>
            <a:avLst/>
            <a:gdLst/>
            <a:ahLst/>
            <a:cxnLst/>
            <a:rect l="l" t="t" r="r" b="b"/>
            <a:pathLst>
              <a:path w="1787525" h="647700">
                <a:moveTo>
                  <a:pt x="1044183" y="0"/>
                </a:moveTo>
                <a:lnTo>
                  <a:pt x="107637" y="0"/>
                </a:lnTo>
                <a:lnTo>
                  <a:pt x="65718" y="8553"/>
                </a:lnTo>
                <a:lnTo>
                  <a:pt x="31506" y="31697"/>
                </a:lnTo>
                <a:lnTo>
                  <a:pt x="8451" y="65978"/>
                </a:lnTo>
                <a:lnTo>
                  <a:pt x="20" y="107630"/>
                </a:lnTo>
                <a:lnTo>
                  <a:pt x="0" y="540018"/>
                </a:lnTo>
                <a:lnTo>
                  <a:pt x="1015" y="554632"/>
                </a:lnTo>
                <a:lnTo>
                  <a:pt x="14806" y="594372"/>
                </a:lnTo>
                <a:lnTo>
                  <a:pt x="42032" y="625266"/>
                </a:lnTo>
                <a:lnTo>
                  <a:pt x="79245" y="643854"/>
                </a:lnTo>
                <a:lnTo>
                  <a:pt x="107898" y="647699"/>
                </a:lnTo>
                <a:lnTo>
                  <a:pt x="1044494" y="647699"/>
                </a:lnTo>
                <a:lnTo>
                  <a:pt x="1086406" y="639129"/>
                </a:lnTo>
                <a:lnTo>
                  <a:pt x="1120622" y="615977"/>
                </a:lnTo>
                <a:lnTo>
                  <a:pt x="1143687" y="581700"/>
                </a:lnTo>
                <a:lnTo>
                  <a:pt x="1152143" y="539758"/>
                </a:lnTo>
                <a:lnTo>
                  <a:pt x="1706386" y="377830"/>
                </a:lnTo>
                <a:lnTo>
                  <a:pt x="1152143" y="377830"/>
                </a:lnTo>
                <a:lnTo>
                  <a:pt x="1152143" y="107630"/>
                </a:lnTo>
                <a:lnTo>
                  <a:pt x="1151120" y="93017"/>
                </a:lnTo>
                <a:lnTo>
                  <a:pt x="1137304" y="53290"/>
                </a:lnTo>
                <a:lnTo>
                  <a:pt x="1110056" y="22414"/>
                </a:lnTo>
                <a:lnTo>
                  <a:pt x="1072833" y="3841"/>
                </a:lnTo>
                <a:lnTo>
                  <a:pt x="1058806" y="981"/>
                </a:lnTo>
                <a:lnTo>
                  <a:pt x="1044183" y="0"/>
                </a:lnTo>
                <a:close/>
              </a:path>
              <a:path w="1787525" h="647700">
                <a:moveTo>
                  <a:pt x="1787468" y="354141"/>
                </a:moveTo>
                <a:lnTo>
                  <a:pt x="1152143" y="377830"/>
                </a:lnTo>
                <a:lnTo>
                  <a:pt x="1706386" y="377830"/>
                </a:lnTo>
                <a:lnTo>
                  <a:pt x="1787468" y="354141"/>
                </a:lnTo>
                <a:close/>
              </a:path>
            </a:pathLst>
          </a:custGeom>
          <a:solidFill>
            <a:srgbClr val="DADADA"/>
          </a:solidFill>
        </p:spPr>
        <p:txBody>
          <a:bodyPr wrap="square" lIns="0" tIns="0" rIns="0" bIns="0" rtlCol="0"/>
          <a:lstStyle/>
          <a:p>
            <a:endParaRPr/>
          </a:p>
        </p:txBody>
      </p:sp>
      <p:sp>
        <p:nvSpPr>
          <p:cNvPr id="6" name="object 6"/>
          <p:cNvSpPr/>
          <p:nvPr/>
        </p:nvSpPr>
        <p:spPr>
          <a:xfrm>
            <a:off x="8458993" y="2134362"/>
            <a:ext cx="1787525" cy="647700"/>
          </a:xfrm>
          <a:custGeom>
            <a:avLst/>
            <a:gdLst/>
            <a:ahLst/>
            <a:cxnLst/>
            <a:rect l="l" t="t" r="r" b="b"/>
            <a:pathLst>
              <a:path w="1787525" h="647700">
                <a:moveTo>
                  <a:pt x="0" y="107941"/>
                </a:moveTo>
                <a:lnTo>
                  <a:pt x="8451" y="65978"/>
                </a:lnTo>
                <a:lnTo>
                  <a:pt x="31507" y="31697"/>
                </a:lnTo>
                <a:lnTo>
                  <a:pt x="65718" y="8553"/>
                </a:lnTo>
                <a:lnTo>
                  <a:pt x="107638" y="0"/>
                </a:lnTo>
                <a:lnTo>
                  <a:pt x="672083" y="0"/>
                </a:lnTo>
                <a:lnTo>
                  <a:pt x="960119" y="0"/>
                </a:lnTo>
                <a:lnTo>
                  <a:pt x="1044183" y="0"/>
                </a:lnTo>
                <a:lnTo>
                  <a:pt x="1086136" y="8452"/>
                </a:lnTo>
                <a:lnTo>
                  <a:pt x="1120418" y="31509"/>
                </a:lnTo>
                <a:lnTo>
                  <a:pt x="1143573" y="65719"/>
                </a:lnTo>
                <a:lnTo>
                  <a:pt x="1152143" y="107630"/>
                </a:lnTo>
                <a:lnTo>
                  <a:pt x="1152143" y="377830"/>
                </a:lnTo>
                <a:lnTo>
                  <a:pt x="1787469" y="354141"/>
                </a:lnTo>
                <a:lnTo>
                  <a:pt x="1152143" y="539758"/>
                </a:lnTo>
                <a:lnTo>
                  <a:pt x="1151161" y="554377"/>
                </a:lnTo>
                <a:lnTo>
                  <a:pt x="1148300" y="568400"/>
                </a:lnTo>
                <a:lnTo>
                  <a:pt x="1129720" y="605616"/>
                </a:lnTo>
                <a:lnTo>
                  <a:pt x="1098837" y="632861"/>
                </a:lnTo>
                <a:lnTo>
                  <a:pt x="1059107" y="646676"/>
                </a:lnTo>
                <a:lnTo>
                  <a:pt x="960119" y="647699"/>
                </a:lnTo>
                <a:lnTo>
                  <a:pt x="672083" y="647699"/>
                </a:lnTo>
                <a:lnTo>
                  <a:pt x="107899" y="647699"/>
                </a:lnTo>
                <a:lnTo>
                  <a:pt x="65944" y="639239"/>
                </a:lnTo>
                <a:lnTo>
                  <a:pt x="31678" y="616164"/>
                </a:lnTo>
                <a:lnTo>
                  <a:pt x="8547" y="581937"/>
                </a:lnTo>
                <a:lnTo>
                  <a:pt x="0" y="540018"/>
                </a:lnTo>
                <a:lnTo>
                  <a:pt x="0" y="539758"/>
                </a:lnTo>
                <a:lnTo>
                  <a:pt x="0" y="377830"/>
                </a:lnTo>
                <a:lnTo>
                  <a:pt x="0" y="107941"/>
                </a:lnTo>
                <a:close/>
              </a:path>
            </a:pathLst>
          </a:custGeom>
          <a:ln w="25400">
            <a:solidFill>
              <a:srgbClr val="385D8A"/>
            </a:solidFill>
          </a:ln>
        </p:spPr>
        <p:txBody>
          <a:bodyPr wrap="square" lIns="0" tIns="0" rIns="0" bIns="0" rtlCol="0"/>
          <a:lstStyle/>
          <a:p>
            <a:endParaRPr/>
          </a:p>
        </p:txBody>
      </p:sp>
      <p:sp>
        <p:nvSpPr>
          <p:cNvPr id="7" name="object 7"/>
          <p:cNvSpPr txBox="1"/>
          <p:nvPr/>
        </p:nvSpPr>
        <p:spPr>
          <a:xfrm>
            <a:off x="8625535" y="2260662"/>
            <a:ext cx="827405" cy="430887"/>
          </a:xfrm>
          <a:prstGeom prst="rect">
            <a:avLst/>
          </a:prstGeom>
        </p:spPr>
        <p:txBody>
          <a:bodyPr vert="horz" wrap="square" lIns="0" tIns="0" rIns="0" bIns="0" rtlCol="0">
            <a:spAutoFit/>
          </a:bodyPr>
          <a:lstStyle/>
          <a:p>
            <a:pPr marL="12700" marR="5080" indent="39370"/>
            <a:r>
              <a:rPr sz="1400" spc="-10" dirty="0">
                <a:latin typeface="Segoe UI"/>
                <a:cs typeface="Segoe UI"/>
              </a:rPr>
              <a:t>C</a:t>
            </a:r>
            <a:r>
              <a:rPr sz="1400" spc="-5" dirty="0">
                <a:latin typeface="Segoe UI"/>
                <a:cs typeface="Segoe UI"/>
              </a:rPr>
              <a:t>lic</a:t>
            </a:r>
            <a:r>
              <a:rPr sz="1400" dirty="0">
                <a:latin typeface="Segoe UI"/>
                <a:cs typeface="Segoe UI"/>
              </a:rPr>
              <a:t>k</a:t>
            </a:r>
            <a:r>
              <a:rPr sz="1400" spc="40" dirty="0">
                <a:latin typeface="Times New Roman"/>
                <a:cs typeface="Times New Roman"/>
              </a:rPr>
              <a:t> </a:t>
            </a:r>
            <a:r>
              <a:rPr sz="1400" spc="-5" dirty="0">
                <a:latin typeface="Segoe UI"/>
                <a:cs typeface="Segoe UI"/>
              </a:rPr>
              <a:t>he</a:t>
            </a:r>
            <a:r>
              <a:rPr sz="1400" spc="-25" dirty="0">
                <a:latin typeface="Segoe UI"/>
                <a:cs typeface="Segoe UI"/>
              </a:rPr>
              <a:t>r</a:t>
            </a:r>
            <a:r>
              <a:rPr sz="1400" dirty="0">
                <a:latin typeface="Segoe UI"/>
                <a:cs typeface="Segoe UI"/>
              </a:rPr>
              <a:t>e</a:t>
            </a:r>
            <a:r>
              <a:rPr sz="1400" dirty="0">
                <a:latin typeface="Times New Roman"/>
                <a:cs typeface="Times New Roman"/>
              </a:rPr>
              <a:t> </a:t>
            </a:r>
            <a:r>
              <a:rPr sz="1400" dirty="0">
                <a:latin typeface="Segoe UI"/>
                <a:cs typeface="Segoe UI"/>
              </a:rPr>
              <a:t>f</a:t>
            </a:r>
            <a:r>
              <a:rPr sz="1400" spc="5" dirty="0">
                <a:latin typeface="Segoe UI"/>
                <a:cs typeface="Segoe UI"/>
              </a:rPr>
              <a:t>o</a:t>
            </a:r>
            <a:r>
              <a:rPr sz="1400" dirty="0">
                <a:latin typeface="Segoe UI"/>
                <a:cs typeface="Segoe UI"/>
              </a:rPr>
              <a:t>r</a:t>
            </a:r>
            <a:r>
              <a:rPr sz="1400" spc="25" dirty="0">
                <a:latin typeface="Times New Roman"/>
                <a:cs typeface="Times New Roman"/>
              </a:rPr>
              <a:t> </a:t>
            </a:r>
            <a:r>
              <a:rPr sz="1400" spc="-5" dirty="0">
                <a:latin typeface="Segoe UI"/>
                <a:cs typeface="Segoe UI"/>
              </a:rPr>
              <a:t>Se</a:t>
            </a:r>
            <a:r>
              <a:rPr sz="1400" spc="5" dirty="0">
                <a:latin typeface="Segoe UI"/>
                <a:cs typeface="Segoe UI"/>
              </a:rPr>
              <a:t>a</a:t>
            </a:r>
            <a:r>
              <a:rPr sz="1400" spc="-25" dirty="0">
                <a:latin typeface="Segoe UI"/>
                <a:cs typeface="Segoe UI"/>
              </a:rPr>
              <a:t>r</a:t>
            </a:r>
            <a:r>
              <a:rPr sz="1400" spc="-5" dirty="0">
                <a:latin typeface="Segoe UI"/>
                <a:cs typeface="Segoe UI"/>
              </a:rPr>
              <a:t>c</a:t>
            </a:r>
            <a:r>
              <a:rPr sz="1400" dirty="0">
                <a:latin typeface="Segoe UI"/>
                <a:cs typeface="Segoe UI"/>
              </a:rPr>
              <a:t>h</a:t>
            </a:r>
            <a:endParaRPr sz="1400">
              <a:latin typeface="Segoe UI"/>
              <a:cs typeface="Segoe UI"/>
            </a:endParaRPr>
          </a:p>
        </p:txBody>
      </p:sp>
      <p:sp>
        <p:nvSpPr>
          <p:cNvPr id="8" name="object 8"/>
          <p:cNvSpPr/>
          <p:nvPr/>
        </p:nvSpPr>
        <p:spPr>
          <a:xfrm>
            <a:off x="1829277" y="3278885"/>
            <a:ext cx="2468245" cy="967740"/>
          </a:xfrm>
          <a:custGeom>
            <a:avLst/>
            <a:gdLst/>
            <a:ahLst/>
            <a:cxnLst/>
            <a:rect l="l" t="t" r="r" b="b"/>
            <a:pathLst>
              <a:path w="2468245" h="967739">
                <a:moveTo>
                  <a:pt x="0" y="0"/>
                </a:moveTo>
                <a:lnTo>
                  <a:pt x="1315497" y="589909"/>
                </a:lnTo>
                <a:lnTo>
                  <a:pt x="1315498" y="860094"/>
                </a:lnTo>
                <a:lnTo>
                  <a:pt x="1316519" y="874703"/>
                </a:lnTo>
                <a:lnTo>
                  <a:pt x="1330331" y="914431"/>
                </a:lnTo>
                <a:lnTo>
                  <a:pt x="1357576" y="945314"/>
                </a:lnTo>
                <a:lnTo>
                  <a:pt x="1394794" y="963895"/>
                </a:lnTo>
                <a:lnTo>
                  <a:pt x="1423439" y="967739"/>
                </a:lnTo>
                <a:lnTo>
                  <a:pt x="2359996" y="967739"/>
                </a:lnTo>
                <a:lnTo>
                  <a:pt x="2401902" y="959173"/>
                </a:lnTo>
                <a:lnTo>
                  <a:pt x="2436118" y="936022"/>
                </a:lnTo>
                <a:lnTo>
                  <a:pt x="2459184" y="901743"/>
                </a:lnTo>
                <a:lnTo>
                  <a:pt x="2467621" y="860094"/>
                </a:lnTo>
                <a:lnTo>
                  <a:pt x="2467641" y="427981"/>
                </a:lnTo>
                <a:lnTo>
                  <a:pt x="1315497" y="427981"/>
                </a:lnTo>
                <a:lnTo>
                  <a:pt x="0" y="0"/>
                </a:lnTo>
                <a:close/>
              </a:path>
              <a:path w="2468245" h="967739">
                <a:moveTo>
                  <a:pt x="2359699" y="320039"/>
                </a:moveTo>
                <a:lnTo>
                  <a:pt x="1423143" y="320040"/>
                </a:lnTo>
                <a:lnTo>
                  <a:pt x="1381237" y="328602"/>
                </a:lnTo>
                <a:lnTo>
                  <a:pt x="1347021" y="351748"/>
                </a:lnTo>
                <a:lnTo>
                  <a:pt x="1323955" y="386025"/>
                </a:lnTo>
                <a:lnTo>
                  <a:pt x="1315497" y="427981"/>
                </a:lnTo>
                <a:lnTo>
                  <a:pt x="2467641" y="427981"/>
                </a:lnTo>
                <a:lnTo>
                  <a:pt x="2459075" y="385769"/>
                </a:lnTo>
                <a:lnTo>
                  <a:pt x="2435923" y="351554"/>
                </a:lnTo>
                <a:lnTo>
                  <a:pt x="2401645" y="328494"/>
                </a:lnTo>
                <a:lnTo>
                  <a:pt x="2359699" y="320039"/>
                </a:lnTo>
                <a:close/>
              </a:path>
            </a:pathLst>
          </a:custGeom>
          <a:solidFill>
            <a:srgbClr val="DADADA"/>
          </a:solidFill>
        </p:spPr>
        <p:txBody>
          <a:bodyPr wrap="square" lIns="0" tIns="0" rIns="0" bIns="0" rtlCol="0"/>
          <a:lstStyle/>
          <a:p>
            <a:endParaRPr/>
          </a:p>
        </p:txBody>
      </p:sp>
      <p:sp>
        <p:nvSpPr>
          <p:cNvPr id="9" name="object 9"/>
          <p:cNvSpPr/>
          <p:nvPr/>
        </p:nvSpPr>
        <p:spPr>
          <a:xfrm>
            <a:off x="1829277" y="3278885"/>
            <a:ext cx="2468245" cy="967740"/>
          </a:xfrm>
          <a:custGeom>
            <a:avLst/>
            <a:gdLst/>
            <a:ahLst/>
            <a:cxnLst/>
            <a:rect l="l" t="t" r="r" b="b"/>
            <a:pathLst>
              <a:path w="2468245" h="967739">
                <a:moveTo>
                  <a:pt x="1315497" y="427981"/>
                </a:moveTo>
                <a:lnTo>
                  <a:pt x="1323955" y="386025"/>
                </a:lnTo>
                <a:lnTo>
                  <a:pt x="1347021" y="351748"/>
                </a:lnTo>
                <a:lnTo>
                  <a:pt x="1381237" y="328602"/>
                </a:lnTo>
                <a:lnTo>
                  <a:pt x="1423143" y="320040"/>
                </a:lnTo>
                <a:lnTo>
                  <a:pt x="1507521" y="320039"/>
                </a:lnTo>
                <a:lnTo>
                  <a:pt x="1795557" y="320039"/>
                </a:lnTo>
                <a:lnTo>
                  <a:pt x="2359699" y="320039"/>
                </a:lnTo>
                <a:lnTo>
                  <a:pt x="2401645" y="328494"/>
                </a:lnTo>
                <a:lnTo>
                  <a:pt x="2435923" y="351554"/>
                </a:lnTo>
                <a:lnTo>
                  <a:pt x="2459075" y="385769"/>
                </a:lnTo>
                <a:lnTo>
                  <a:pt x="2467641" y="427685"/>
                </a:lnTo>
                <a:lnTo>
                  <a:pt x="2467641" y="427981"/>
                </a:lnTo>
                <a:lnTo>
                  <a:pt x="2467641" y="589909"/>
                </a:lnTo>
                <a:lnTo>
                  <a:pt x="2467641" y="859798"/>
                </a:lnTo>
                <a:lnTo>
                  <a:pt x="2459184" y="901743"/>
                </a:lnTo>
                <a:lnTo>
                  <a:pt x="2436118" y="936022"/>
                </a:lnTo>
                <a:lnTo>
                  <a:pt x="2401902" y="959173"/>
                </a:lnTo>
                <a:lnTo>
                  <a:pt x="2359996" y="967739"/>
                </a:lnTo>
                <a:lnTo>
                  <a:pt x="1795557" y="967739"/>
                </a:lnTo>
                <a:lnTo>
                  <a:pt x="1507521" y="967739"/>
                </a:lnTo>
                <a:lnTo>
                  <a:pt x="1423439" y="967739"/>
                </a:lnTo>
                <a:lnTo>
                  <a:pt x="1381494" y="959282"/>
                </a:lnTo>
                <a:lnTo>
                  <a:pt x="1347215" y="936216"/>
                </a:lnTo>
                <a:lnTo>
                  <a:pt x="1324064" y="902000"/>
                </a:lnTo>
                <a:lnTo>
                  <a:pt x="1315498" y="860094"/>
                </a:lnTo>
                <a:lnTo>
                  <a:pt x="1315497" y="589909"/>
                </a:lnTo>
                <a:lnTo>
                  <a:pt x="0" y="0"/>
                </a:lnTo>
                <a:lnTo>
                  <a:pt x="1315497" y="427981"/>
                </a:lnTo>
                <a:close/>
              </a:path>
            </a:pathLst>
          </a:custGeom>
          <a:ln w="25400">
            <a:solidFill>
              <a:srgbClr val="385D8A"/>
            </a:solidFill>
          </a:ln>
        </p:spPr>
        <p:txBody>
          <a:bodyPr wrap="square" lIns="0" tIns="0" rIns="0" bIns="0" rtlCol="0"/>
          <a:lstStyle/>
          <a:p>
            <a:endParaRPr/>
          </a:p>
        </p:txBody>
      </p:sp>
      <p:sp>
        <p:nvSpPr>
          <p:cNvPr id="10" name="object 10"/>
          <p:cNvSpPr txBox="1"/>
          <p:nvPr/>
        </p:nvSpPr>
        <p:spPr>
          <a:xfrm>
            <a:off x="3263779" y="3617997"/>
            <a:ext cx="910590" cy="646331"/>
          </a:xfrm>
          <a:prstGeom prst="rect">
            <a:avLst/>
          </a:prstGeom>
        </p:spPr>
        <p:txBody>
          <a:bodyPr vert="horz" wrap="square" lIns="0" tIns="0" rIns="0" bIns="0" rtlCol="0">
            <a:spAutoFit/>
          </a:bodyPr>
          <a:lstStyle/>
          <a:p>
            <a:pPr marL="12065" marR="5080" indent="49530" algn="ctr"/>
            <a:r>
              <a:rPr sz="1400" spc="-5" dirty="0">
                <a:latin typeface="Segoe UI"/>
                <a:cs typeface="Segoe UI"/>
              </a:rPr>
              <a:t>Selec</a:t>
            </a:r>
            <a:r>
              <a:rPr sz="1400" dirty="0">
                <a:latin typeface="Segoe UI"/>
                <a:cs typeface="Segoe UI"/>
              </a:rPr>
              <a:t>t</a:t>
            </a:r>
            <a:r>
              <a:rPr sz="1400" dirty="0">
                <a:latin typeface="Times New Roman"/>
                <a:cs typeface="Times New Roman"/>
              </a:rPr>
              <a:t> </a:t>
            </a:r>
            <a:r>
              <a:rPr sz="1400" spc="-5" dirty="0">
                <a:latin typeface="Segoe UI"/>
                <a:cs typeface="Segoe UI"/>
              </a:rPr>
              <a:t>e</a:t>
            </a:r>
            <a:r>
              <a:rPr sz="1400" dirty="0">
                <a:latin typeface="Segoe UI"/>
                <a:cs typeface="Segoe UI"/>
              </a:rPr>
              <a:t>x</a:t>
            </a:r>
            <a:r>
              <a:rPr sz="1400" spc="-5" dirty="0">
                <a:latin typeface="Segoe UI"/>
                <a:cs typeface="Segoe UI"/>
              </a:rPr>
              <a:t>i</a:t>
            </a:r>
            <a:r>
              <a:rPr sz="1400" dirty="0">
                <a:latin typeface="Segoe UI"/>
                <a:cs typeface="Segoe UI"/>
              </a:rPr>
              <a:t>st</a:t>
            </a:r>
            <a:r>
              <a:rPr sz="1400" spc="-5" dirty="0">
                <a:latin typeface="Segoe UI"/>
                <a:cs typeface="Segoe UI"/>
              </a:rPr>
              <a:t>in</a:t>
            </a:r>
            <a:r>
              <a:rPr sz="1400" dirty="0">
                <a:latin typeface="Segoe UI"/>
                <a:cs typeface="Segoe UI"/>
              </a:rPr>
              <a:t>g</a:t>
            </a:r>
            <a:r>
              <a:rPr sz="1400" spc="20" dirty="0">
                <a:latin typeface="Times New Roman"/>
                <a:cs typeface="Times New Roman"/>
              </a:rPr>
              <a:t> </a:t>
            </a:r>
            <a:r>
              <a:rPr sz="1400" dirty="0">
                <a:latin typeface="Segoe UI"/>
                <a:cs typeface="Segoe UI"/>
              </a:rPr>
              <a:t>f</a:t>
            </a:r>
            <a:r>
              <a:rPr sz="1400" spc="-5" dirty="0">
                <a:latin typeface="Segoe UI"/>
                <a:cs typeface="Segoe UI"/>
              </a:rPr>
              <a:t>ile</a:t>
            </a:r>
            <a:r>
              <a:rPr sz="1400" spc="-5" dirty="0">
                <a:latin typeface="Times New Roman"/>
                <a:cs typeface="Times New Roman"/>
              </a:rPr>
              <a:t> </a:t>
            </a:r>
            <a:r>
              <a:rPr sz="1400" spc="-5" dirty="0">
                <a:latin typeface="Segoe UI"/>
                <a:cs typeface="Segoe UI"/>
              </a:rPr>
              <a:t>he</a:t>
            </a:r>
            <a:r>
              <a:rPr sz="1400" spc="-25" dirty="0">
                <a:latin typeface="Segoe UI"/>
                <a:cs typeface="Segoe UI"/>
              </a:rPr>
              <a:t>r</a:t>
            </a:r>
            <a:r>
              <a:rPr sz="1400" dirty="0">
                <a:latin typeface="Segoe UI"/>
                <a:cs typeface="Segoe UI"/>
              </a:rPr>
              <a:t>e</a:t>
            </a:r>
            <a:endParaRPr sz="1400">
              <a:latin typeface="Segoe UI"/>
              <a:cs typeface="Segoe UI"/>
            </a:endParaRPr>
          </a:p>
        </p:txBody>
      </p:sp>
      <p:sp>
        <p:nvSpPr>
          <p:cNvPr id="11" name="object 11"/>
          <p:cNvSpPr/>
          <p:nvPr/>
        </p:nvSpPr>
        <p:spPr>
          <a:xfrm>
            <a:off x="6170890" y="3598926"/>
            <a:ext cx="1628775" cy="647700"/>
          </a:xfrm>
          <a:custGeom>
            <a:avLst/>
            <a:gdLst/>
            <a:ahLst/>
            <a:cxnLst/>
            <a:rect l="l" t="t" r="r" b="b"/>
            <a:pathLst>
              <a:path w="1628775" h="647700">
                <a:moveTo>
                  <a:pt x="1520250" y="0"/>
                </a:moveTo>
                <a:lnTo>
                  <a:pt x="583682" y="0"/>
                </a:lnTo>
                <a:lnTo>
                  <a:pt x="541776" y="8562"/>
                </a:lnTo>
                <a:lnTo>
                  <a:pt x="507560" y="31708"/>
                </a:lnTo>
                <a:lnTo>
                  <a:pt x="484494" y="65985"/>
                </a:lnTo>
                <a:lnTo>
                  <a:pt x="476036" y="107941"/>
                </a:lnTo>
                <a:lnTo>
                  <a:pt x="0" y="129399"/>
                </a:lnTo>
                <a:lnTo>
                  <a:pt x="476036" y="269869"/>
                </a:lnTo>
                <a:lnTo>
                  <a:pt x="476037" y="540054"/>
                </a:lnTo>
                <a:lnTo>
                  <a:pt x="477058" y="554663"/>
                </a:lnTo>
                <a:lnTo>
                  <a:pt x="490870" y="594391"/>
                </a:lnTo>
                <a:lnTo>
                  <a:pt x="518115" y="625274"/>
                </a:lnTo>
                <a:lnTo>
                  <a:pt x="555333" y="643855"/>
                </a:lnTo>
                <a:lnTo>
                  <a:pt x="583978" y="647699"/>
                </a:lnTo>
                <a:lnTo>
                  <a:pt x="1520562" y="647699"/>
                </a:lnTo>
                <a:lnTo>
                  <a:pt x="1562473" y="639129"/>
                </a:lnTo>
                <a:lnTo>
                  <a:pt x="1596690" y="615977"/>
                </a:lnTo>
                <a:lnTo>
                  <a:pt x="1619754" y="581700"/>
                </a:lnTo>
                <a:lnTo>
                  <a:pt x="1628191" y="540054"/>
                </a:lnTo>
                <a:lnTo>
                  <a:pt x="1628210" y="107630"/>
                </a:lnTo>
                <a:lnTo>
                  <a:pt x="1627187" y="93017"/>
                </a:lnTo>
                <a:lnTo>
                  <a:pt x="1613372" y="53290"/>
                </a:lnTo>
                <a:lnTo>
                  <a:pt x="1586124" y="22414"/>
                </a:lnTo>
                <a:lnTo>
                  <a:pt x="1548901" y="3841"/>
                </a:lnTo>
                <a:lnTo>
                  <a:pt x="1534874" y="981"/>
                </a:lnTo>
                <a:lnTo>
                  <a:pt x="1520250" y="0"/>
                </a:lnTo>
                <a:close/>
              </a:path>
            </a:pathLst>
          </a:custGeom>
          <a:solidFill>
            <a:srgbClr val="DADADA"/>
          </a:solidFill>
        </p:spPr>
        <p:txBody>
          <a:bodyPr wrap="square" lIns="0" tIns="0" rIns="0" bIns="0" rtlCol="0"/>
          <a:lstStyle/>
          <a:p>
            <a:endParaRPr/>
          </a:p>
        </p:txBody>
      </p:sp>
      <p:sp>
        <p:nvSpPr>
          <p:cNvPr id="12" name="object 12"/>
          <p:cNvSpPr/>
          <p:nvPr/>
        </p:nvSpPr>
        <p:spPr>
          <a:xfrm>
            <a:off x="6170890" y="3598926"/>
            <a:ext cx="1628775" cy="647700"/>
          </a:xfrm>
          <a:custGeom>
            <a:avLst/>
            <a:gdLst/>
            <a:ahLst/>
            <a:cxnLst/>
            <a:rect l="l" t="t" r="r" b="b"/>
            <a:pathLst>
              <a:path w="1628775" h="647700">
                <a:moveTo>
                  <a:pt x="476036" y="107941"/>
                </a:moveTo>
                <a:lnTo>
                  <a:pt x="484494" y="65985"/>
                </a:lnTo>
                <a:lnTo>
                  <a:pt x="507560" y="31708"/>
                </a:lnTo>
                <a:lnTo>
                  <a:pt x="541776" y="8562"/>
                </a:lnTo>
                <a:lnTo>
                  <a:pt x="583682" y="0"/>
                </a:lnTo>
                <a:lnTo>
                  <a:pt x="668060" y="0"/>
                </a:lnTo>
                <a:lnTo>
                  <a:pt x="956096" y="0"/>
                </a:lnTo>
                <a:lnTo>
                  <a:pt x="1520250" y="0"/>
                </a:lnTo>
                <a:lnTo>
                  <a:pt x="1562203" y="8452"/>
                </a:lnTo>
                <a:lnTo>
                  <a:pt x="1596485" y="31509"/>
                </a:lnTo>
                <a:lnTo>
                  <a:pt x="1619640" y="65719"/>
                </a:lnTo>
                <a:lnTo>
                  <a:pt x="1628210" y="107630"/>
                </a:lnTo>
                <a:lnTo>
                  <a:pt x="1628211" y="107941"/>
                </a:lnTo>
                <a:lnTo>
                  <a:pt x="1628211" y="269869"/>
                </a:lnTo>
                <a:lnTo>
                  <a:pt x="1628211" y="539758"/>
                </a:lnTo>
                <a:lnTo>
                  <a:pt x="1619754" y="581700"/>
                </a:lnTo>
                <a:lnTo>
                  <a:pt x="1596690" y="615977"/>
                </a:lnTo>
                <a:lnTo>
                  <a:pt x="1562473" y="639129"/>
                </a:lnTo>
                <a:lnTo>
                  <a:pt x="1520562" y="647699"/>
                </a:lnTo>
                <a:lnTo>
                  <a:pt x="956096" y="647699"/>
                </a:lnTo>
                <a:lnTo>
                  <a:pt x="668060" y="647699"/>
                </a:lnTo>
                <a:lnTo>
                  <a:pt x="583978" y="647699"/>
                </a:lnTo>
                <a:lnTo>
                  <a:pt x="542032" y="639242"/>
                </a:lnTo>
                <a:lnTo>
                  <a:pt x="507754" y="616176"/>
                </a:lnTo>
                <a:lnTo>
                  <a:pt x="484602" y="581960"/>
                </a:lnTo>
                <a:lnTo>
                  <a:pt x="476037" y="540054"/>
                </a:lnTo>
                <a:lnTo>
                  <a:pt x="476036" y="269869"/>
                </a:lnTo>
                <a:lnTo>
                  <a:pt x="0" y="129399"/>
                </a:lnTo>
                <a:lnTo>
                  <a:pt x="476036" y="107941"/>
                </a:lnTo>
                <a:close/>
              </a:path>
            </a:pathLst>
          </a:custGeom>
          <a:ln w="25400">
            <a:solidFill>
              <a:srgbClr val="385D8A"/>
            </a:solidFill>
          </a:ln>
        </p:spPr>
        <p:txBody>
          <a:bodyPr wrap="square" lIns="0" tIns="0" rIns="0" bIns="0" rtlCol="0"/>
          <a:lstStyle/>
          <a:p>
            <a:endParaRPr/>
          </a:p>
        </p:txBody>
      </p:sp>
      <p:sp>
        <p:nvSpPr>
          <p:cNvPr id="13" name="object 13"/>
          <p:cNvSpPr txBox="1"/>
          <p:nvPr/>
        </p:nvSpPr>
        <p:spPr>
          <a:xfrm>
            <a:off x="6810450" y="3724677"/>
            <a:ext cx="830580" cy="430887"/>
          </a:xfrm>
          <a:prstGeom prst="rect">
            <a:avLst/>
          </a:prstGeom>
        </p:spPr>
        <p:txBody>
          <a:bodyPr vert="horz" wrap="square" lIns="0" tIns="0" rIns="0" bIns="0" rtlCol="0">
            <a:spAutoFit/>
          </a:bodyPr>
          <a:lstStyle/>
          <a:p>
            <a:pPr marL="12700" marR="5080" indent="42545"/>
            <a:r>
              <a:rPr sz="1400" spc="-10" dirty="0">
                <a:latin typeface="Segoe UI"/>
                <a:cs typeface="Segoe UI"/>
              </a:rPr>
              <a:t>C</a:t>
            </a:r>
            <a:r>
              <a:rPr sz="1400" spc="-5" dirty="0">
                <a:latin typeface="Segoe UI"/>
                <a:cs typeface="Segoe UI"/>
              </a:rPr>
              <a:t>lic</a:t>
            </a:r>
            <a:r>
              <a:rPr sz="1400" dirty="0">
                <a:latin typeface="Segoe UI"/>
                <a:cs typeface="Segoe UI"/>
              </a:rPr>
              <a:t>k</a:t>
            </a:r>
            <a:r>
              <a:rPr sz="1400" spc="40" dirty="0">
                <a:latin typeface="Times New Roman"/>
                <a:cs typeface="Times New Roman"/>
              </a:rPr>
              <a:t> </a:t>
            </a:r>
            <a:r>
              <a:rPr sz="1400" spc="-5" dirty="0">
                <a:latin typeface="Segoe UI"/>
                <a:cs typeface="Segoe UI"/>
              </a:rPr>
              <a:t>he</a:t>
            </a:r>
            <a:r>
              <a:rPr sz="1400" spc="-25" dirty="0">
                <a:latin typeface="Segoe UI"/>
                <a:cs typeface="Segoe UI"/>
              </a:rPr>
              <a:t>r</a:t>
            </a:r>
            <a:r>
              <a:rPr sz="1400" dirty="0">
                <a:latin typeface="Segoe UI"/>
                <a:cs typeface="Segoe UI"/>
              </a:rPr>
              <a:t>e</a:t>
            </a:r>
            <a:r>
              <a:rPr sz="1400" dirty="0">
                <a:latin typeface="Times New Roman"/>
                <a:cs typeface="Times New Roman"/>
              </a:rPr>
              <a:t> </a:t>
            </a:r>
            <a:r>
              <a:rPr sz="1400" spc="-10" dirty="0">
                <a:latin typeface="Segoe UI"/>
                <a:cs typeface="Segoe UI"/>
              </a:rPr>
              <a:t>t</a:t>
            </a:r>
            <a:r>
              <a:rPr sz="1400" dirty="0">
                <a:latin typeface="Segoe UI"/>
                <a:cs typeface="Segoe UI"/>
              </a:rPr>
              <a:t>o</a:t>
            </a:r>
            <a:r>
              <a:rPr sz="1400" spc="35" dirty="0">
                <a:latin typeface="Times New Roman"/>
                <a:cs typeface="Times New Roman"/>
              </a:rPr>
              <a:t> </a:t>
            </a:r>
            <a:r>
              <a:rPr sz="1400" spc="5" dirty="0">
                <a:latin typeface="Segoe UI"/>
                <a:cs typeface="Segoe UI"/>
              </a:rPr>
              <a:t>a</a:t>
            </a:r>
            <a:r>
              <a:rPr sz="1400" dirty="0">
                <a:latin typeface="Segoe UI"/>
                <a:cs typeface="Segoe UI"/>
              </a:rPr>
              <a:t>dd</a:t>
            </a:r>
            <a:r>
              <a:rPr sz="1400" spc="20" dirty="0">
                <a:latin typeface="Times New Roman"/>
                <a:cs typeface="Times New Roman"/>
              </a:rPr>
              <a:t> </a:t>
            </a:r>
            <a:r>
              <a:rPr sz="1400" dirty="0">
                <a:latin typeface="Segoe UI"/>
                <a:cs typeface="Segoe UI"/>
              </a:rPr>
              <a:t>f</a:t>
            </a:r>
            <a:r>
              <a:rPr sz="1400" spc="-5" dirty="0">
                <a:latin typeface="Segoe UI"/>
                <a:cs typeface="Segoe UI"/>
              </a:rPr>
              <a:t>ile</a:t>
            </a:r>
            <a:endParaRPr sz="1400">
              <a:latin typeface="Segoe UI"/>
              <a:cs typeface="Segoe U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263051"/>
            <a:ext cx="10053323" cy="430887"/>
          </a:xfrm>
          <a:prstGeom prst="rect">
            <a:avLst/>
          </a:prstGeom>
        </p:spPr>
        <p:txBody>
          <a:bodyPr vert="horz" wrap="square" lIns="0" tIns="0" rIns="0" bIns="0" rtlCol="0">
            <a:spAutoFit/>
          </a:bodyPr>
          <a:lstStyle/>
          <a:p>
            <a:pPr marL="12700"/>
            <a:r>
              <a:rPr lang="en-US" dirty="0">
                <a:latin typeface="Arial" panose="020B0604020202020204" pitchFamily="34" charset="0"/>
                <a:cs typeface="Arial" panose="020B0604020202020204" pitchFamily="34" charset="0"/>
              </a:rPr>
              <a:t>Add </a:t>
            </a:r>
            <a:r>
              <a:rPr lang="en-US" dirty="0" err="1">
                <a:latin typeface="Arial" panose="020B0604020202020204" pitchFamily="34" charset="0"/>
                <a:cs typeface="Arial" panose="020B0604020202020204" pitchFamily="34" charset="0"/>
              </a:rPr>
              <a:t>eTappal</a:t>
            </a:r>
            <a:r>
              <a:rPr lang="en-US" dirty="0">
                <a:latin typeface="Arial" panose="020B0604020202020204" pitchFamily="34" charset="0"/>
                <a:cs typeface="Arial" panose="020B0604020202020204" pitchFamily="34" charset="0"/>
              </a:rPr>
              <a:t> to Existing </a:t>
            </a:r>
            <a:r>
              <a:rPr lang="en-US" dirty="0" err="1">
                <a:latin typeface="Arial" panose="020B0604020202020204" pitchFamily="34" charset="0"/>
                <a:cs typeface="Arial" panose="020B0604020202020204" pitchFamily="34" charset="0"/>
              </a:rPr>
              <a:t>eFile</a:t>
            </a:r>
            <a:endParaRPr dirty="0"/>
          </a:p>
        </p:txBody>
      </p:sp>
      <p:sp>
        <p:nvSpPr>
          <p:cNvPr id="3" name="object 3"/>
          <p:cNvSpPr/>
          <p:nvPr/>
        </p:nvSpPr>
        <p:spPr>
          <a:xfrm>
            <a:off x="1524001" y="914401"/>
            <a:ext cx="9143999" cy="53720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6292858"/>
            <a:ext cx="9144000" cy="0"/>
          </a:xfrm>
          <a:custGeom>
            <a:avLst/>
            <a:gdLst/>
            <a:ahLst/>
            <a:cxnLst/>
            <a:rect l="l" t="t" r="r" b="b"/>
            <a:pathLst>
              <a:path w="9144000">
                <a:moveTo>
                  <a:pt x="0" y="0"/>
                </a:moveTo>
                <a:lnTo>
                  <a:pt x="9144000" y="0"/>
                </a:lnTo>
              </a:path>
            </a:pathLst>
          </a:custGeom>
          <a:ln w="12699">
            <a:solidFill>
              <a:srgbClr val="000000"/>
            </a:solidFill>
          </a:ln>
        </p:spPr>
        <p:txBody>
          <a:bodyPr wrap="square" lIns="0" tIns="0" rIns="0" bIns="0" rtlCol="0"/>
          <a:lstStyle/>
          <a:p>
            <a:endParaRPr/>
          </a:p>
        </p:txBody>
      </p:sp>
      <p:sp>
        <p:nvSpPr>
          <p:cNvPr id="5" name="object 5"/>
          <p:cNvSpPr/>
          <p:nvPr/>
        </p:nvSpPr>
        <p:spPr>
          <a:xfrm>
            <a:off x="1524000" y="908041"/>
            <a:ext cx="9144000" cy="0"/>
          </a:xfrm>
          <a:custGeom>
            <a:avLst/>
            <a:gdLst/>
            <a:ahLst/>
            <a:cxnLst/>
            <a:rect l="l" t="t" r="r" b="b"/>
            <a:pathLst>
              <a:path w="9144000">
                <a:moveTo>
                  <a:pt x="9144000" y="0"/>
                </a:moveTo>
                <a:lnTo>
                  <a:pt x="0" y="0"/>
                </a:lnTo>
              </a:path>
            </a:pathLst>
          </a:custGeom>
          <a:ln w="12699">
            <a:solidFill>
              <a:srgbClr val="000000"/>
            </a:solidFill>
          </a:ln>
        </p:spPr>
        <p:txBody>
          <a:bodyPr wrap="square" lIns="0" tIns="0" rIns="0" bIns="0" rtlCol="0"/>
          <a:lstStyle/>
          <a:p>
            <a:endParaRPr/>
          </a:p>
        </p:txBody>
      </p:sp>
      <p:sp>
        <p:nvSpPr>
          <p:cNvPr id="6" name="object 6"/>
          <p:cNvSpPr/>
          <p:nvPr/>
        </p:nvSpPr>
        <p:spPr>
          <a:xfrm>
            <a:off x="5909621" y="5106162"/>
            <a:ext cx="1313815" cy="833755"/>
          </a:xfrm>
          <a:custGeom>
            <a:avLst/>
            <a:gdLst/>
            <a:ahLst/>
            <a:cxnLst/>
            <a:rect l="l" t="t" r="r" b="b"/>
            <a:pathLst>
              <a:path w="1313814" h="833754">
                <a:moveTo>
                  <a:pt x="1205435" y="0"/>
                </a:moveTo>
                <a:lnTo>
                  <a:pt x="268878" y="0"/>
                </a:lnTo>
                <a:lnTo>
                  <a:pt x="226972" y="8562"/>
                </a:lnTo>
                <a:lnTo>
                  <a:pt x="192756" y="31708"/>
                </a:lnTo>
                <a:lnTo>
                  <a:pt x="169690" y="65985"/>
                </a:lnTo>
                <a:lnTo>
                  <a:pt x="161252" y="107645"/>
                </a:lnTo>
                <a:lnTo>
                  <a:pt x="161233" y="540054"/>
                </a:lnTo>
                <a:lnTo>
                  <a:pt x="162254" y="554663"/>
                </a:lnTo>
                <a:lnTo>
                  <a:pt x="176066" y="594391"/>
                </a:lnTo>
                <a:lnTo>
                  <a:pt x="203311" y="625274"/>
                </a:lnTo>
                <a:lnTo>
                  <a:pt x="240530" y="643855"/>
                </a:lnTo>
                <a:lnTo>
                  <a:pt x="269174" y="647699"/>
                </a:lnTo>
                <a:lnTo>
                  <a:pt x="353257" y="647699"/>
                </a:lnTo>
                <a:lnTo>
                  <a:pt x="0" y="833530"/>
                </a:lnTo>
                <a:lnTo>
                  <a:pt x="641293" y="647699"/>
                </a:lnTo>
                <a:lnTo>
                  <a:pt x="1205731" y="647699"/>
                </a:lnTo>
                <a:lnTo>
                  <a:pt x="1220340" y="646678"/>
                </a:lnTo>
                <a:lnTo>
                  <a:pt x="1260068" y="632866"/>
                </a:lnTo>
                <a:lnTo>
                  <a:pt x="1290951" y="605621"/>
                </a:lnTo>
                <a:lnTo>
                  <a:pt x="1309532" y="568403"/>
                </a:lnTo>
                <a:lnTo>
                  <a:pt x="1313376" y="107645"/>
                </a:lnTo>
                <a:lnTo>
                  <a:pt x="1312355" y="93030"/>
                </a:lnTo>
                <a:lnTo>
                  <a:pt x="1298543" y="53298"/>
                </a:lnTo>
                <a:lnTo>
                  <a:pt x="1271298" y="22417"/>
                </a:lnTo>
                <a:lnTo>
                  <a:pt x="1234080" y="3842"/>
                </a:lnTo>
                <a:lnTo>
                  <a:pt x="1220055" y="981"/>
                </a:lnTo>
                <a:lnTo>
                  <a:pt x="1205435" y="0"/>
                </a:lnTo>
                <a:close/>
              </a:path>
            </a:pathLst>
          </a:custGeom>
          <a:solidFill>
            <a:srgbClr val="DADADA"/>
          </a:solidFill>
        </p:spPr>
        <p:txBody>
          <a:bodyPr wrap="square" lIns="0" tIns="0" rIns="0" bIns="0" rtlCol="0"/>
          <a:lstStyle/>
          <a:p>
            <a:endParaRPr/>
          </a:p>
        </p:txBody>
      </p:sp>
      <p:sp>
        <p:nvSpPr>
          <p:cNvPr id="7" name="object 7"/>
          <p:cNvSpPr/>
          <p:nvPr/>
        </p:nvSpPr>
        <p:spPr>
          <a:xfrm>
            <a:off x="5909621" y="5106162"/>
            <a:ext cx="1313815" cy="833755"/>
          </a:xfrm>
          <a:custGeom>
            <a:avLst/>
            <a:gdLst/>
            <a:ahLst/>
            <a:cxnLst/>
            <a:rect l="l" t="t" r="r" b="b"/>
            <a:pathLst>
              <a:path w="1313814" h="833754">
                <a:moveTo>
                  <a:pt x="161233" y="107941"/>
                </a:moveTo>
                <a:lnTo>
                  <a:pt x="169690" y="65985"/>
                </a:lnTo>
                <a:lnTo>
                  <a:pt x="192756" y="31708"/>
                </a:lnTo>
                <a:lnTo>
                  <a:pt x="226972" y="8562"/>
                </a:lnTo>
                <a:lnTo>
                  <a:pt x="268878" y="0"/>
                </a:lnTo>
                <a:lnTo>
                  <a:pt x="353257" y="0"/>
                </a:lnTo>
                <a:lnTo>
                  <a:pt x="641293" y="0"/>
                </a:lnTo>
                <a:lnTo>
                  <a:pt x="1205435" y="0"/>
                </a:lnTo>
                <a:lnTo>
                  <a:pt x="1247380" y="8454"/>
                </a:lnTo>
                <a:lnTo>
                  <a:pt x="1281659" y="31514"/>
                </a:lnTo>
                <a:lnTo>
                  <a:pt x="1304810" y="65729"/>
                </a:lnTo>
                <a:lnTo>
                  <a:pt x="1313376" y="107645"/>
                </a:lnTo>
                <a:lnTo>
                  <a:pt x="1313377" y="377830"/>
                </a:lnTo>
                <a:lnTo>
                  <a:pt x="1313377" y="539758"/>
                </a:lnTo>
                <a:lnTo>
                  <a:pt x="1304919" y="581703"/>
                </a:lnTo>
                <a:lnTo>
                  <a:pt x="1281853" y="615982"/>
                </a:lnTo>
                <a:lnTo>
                  <a:pt x="1247637" y="639133"/>
                </a:lnTo>
                <a:lnTo>
                  <a:pt x="1205731" y="647699"/>
                </a:lnTo>
                <a:lnTo>
                  <a:pt x="641293" y="647699"/>
                </a:lnTo>
                <a:lnTo>
                  <a:pt x="0" y="833530"/>
                </a:lnTo>
                <a:lnTo>
                  <a:pt x="353257" y="647699"/>
                </a:lnTo>
                <a:lnTo>
                  <a:pt x="269174" y="647699"/>
                </a:lnTo>
                <a:lnTo>
                  <a:pt x="254554" y="646717"/>
                </a:lnTo>
                <a:lnTo>
                  <a:pt x="214780" y="633006"/>
                </a:lnTo>
                <a:lnTo>
                  <a:pt x="183826" y="605839"/>
                </a:lnTo>
                <a:lnTo>
                  <a:pt x="165152" y="568675"/>
                </a:lnTo>
                <a:lnTo>
                  <a:pt x="161233" y="539758"/>
                </a:lnTo>
                <a:lnTo>
                  <a:pt x="161233" y="377830"/>
                </a:lnTo>
                <a:lnTo>
                  <a:pt x="161233" y="107941"/>
                </a:lnTo>
                <a:close/>
              </a:path>
            </a:pathLst>
          </a:custGeom>
          <a:ln w="25400">
            <a:solidFill>
              <a:srgbClr val="385D8A"/>
            </a:solidFill>
          </a:ln>
        </p:spPr>
        <p:txBody>
          <a:bodyPr wrap="square" lIns="0" tIns="0" rIns="0" bIns="0" rtlCol="0"/>
          <a:lstStyle/>
          <a:p>
            <a:endParaRPr/>
          </a:p>
        </p:txBody>
      </p:sp>
      <p:sp>
        <p:nvSpPr>
          <p:cNvPr id="8" name="object 8"/>
          <p:cNvSpPr txBox="1"/>
          <p:nvPr/>
        </p:nvSpPr>
        <p:spPr>
          <a:xfrm>
            <a:off x="6234076" y="5232457"/>
            <a:ext cx="830580" cy="430887"/>
          </a:xfrm>
          <a:prstGeom prst="rect">
            <a:avLst/>
          </a:prstGeom>
        </p:spPr>
        <p:txBody>
          <a:bodyPr vert="horz" wrap="square" lIns="0" tIns="0" rIns="0" bIns="0" rtlCol="0">
            <a:spAutoFit/>
          </a:bodyPr>
          <a:lstStyle/>
          <a:p>
            <a:pPr marL="12700" marR="5080" indent="42545"/>
            <a:r>
              <a:rPr sz="1400" spc="-10" dirty="0">
                <a:latin typeface="Segoe UI"/>
                <a:cs typeface="Segoe UI"/>
              </a:rPr>
              <a:t>C</a:t>
            </a:r>
            <a:r>
              <a:rPr sz="1400" spc="-5" dirty="0">
                <a:latin typeface="Segoe UI"/>
                <a:cs typeface="Segoe UI"/>
              </a:rPr>
              <a:t>lic</a:t>
            </a:r>
            <a:r>
              <a:rPr sz="1400" dirty="0">
                <a:latin typeface="Segoe UI"/>
                <a:cs typeface="Segoe UI"/>
              </a:rPr>
              <a:t>k</a:t>
            </a:r>
            <a:r>
              <a:rPr sz="1400" spc="40" dirty="0">
                <a:latin typeface="Times New Roman"/>
                <a:cs typeface="Times New Roman"/>
              </a:rPr>
              <a:t> </a:t>
            </a:r>
            <a:r>
              <a:rPr sz="1400" spc="-5" dirty="0">
                <a:latin typeface="Segoe UI"/>
                <a:cs typeface="Segoe UI"/>
              </a:rPr>
              <a:t>he</a:t>
            </a:r>
            <a:r>
              <a:rPr sz="1400" spc="-25" dirty="0">
                <a:latin typeface="Segoe UI"/>
                <a:cs typeface="Segoe UI"/>
              </a:rPr>
              <a:t>r</a:t>
            </a:r>
            <a:r>
              <a:rPr sz="1400" dirty="0">
                <a:latin typeface="Segoe UI"/>
                <a:cs typeface="Segoe UI"/>
              </a:rPr>
              <a:t>e</a:t>
            </a:r>
            <a:r>
              <a:rPr sz="1400" dirty="0">
                <a:latin typeface="Times New Roman"/>
                <a:cs typeface="Times New Roman"/>
              </a:rPr>
              <a:t> </a:t>
            </a:r>
            <a:r>
              <a:rPr sz="1400" spc="-10" dirty="0">
                <a:latin typeface="Segoe UI"/>
                <a:cs typeface="Segoe UI"/>
              </a:rPr>
              <a:t>t</a:t>
            </a:r>
            <a:r>
              <a:rPr sz="1400" dirty="0">
                <a:latin typeface="Segoe UI"/>
                <a:cs typeface="Segoe UI"/>
              </a:rPr>
              <a:t>o</a:t>
            </a:r>
            <a:r>
              <a:rPr sz="1400" spc="35" dirty="0">
                <a:latin typeface="Times New Roman"/>
                <a:cs typeface="Times New Roman"/>
              </a:rPr>
              <a:t> </a:t>
            </a:r>
            <a:r>
              <a:rPr sz="1400" spc="5" dirty="0">
                <a:latin typeface="Segoe UI"/>
                <a:cs typeface="Segoe UI"/>
              </a:rPr>
              <a:t>a</a:t>
            </a:r>
            <a:r>
              <a:rPr sz="1400" dirty="0">
                <a:latin typeface="Segoe UI"/>
                <a:cs typeface="Segoe UI"/>
              </a:rPr>
              <a:t>dd</a:t>
            </a:r>
            <a:r>
              <a:rPr sz="1400" spc="20" dirty="0">
                <a:latin typeface="Times New Roman"/>
                <a:cs typeface="Times New Roman"/>
              </a:rPr>
              <a:t> </a:t>
            </a:r>
            <a:r>
              <a:rPr sz="1400" dirty="0">
                <a:latin typeface="Segoe UI"/>
                <a:cs typeface="Segoe UI"/>
              </a:rPr>
              <a:t>f</a:t>
            </a:r>
            <a:r>
              <a:rPr sz="1400" spc="-5" dirty="0">
                <a:latin typeface="Segoe UI"/>
                <a:cs typeface="Segoe UI"/>
              </a:rPr>
              <a:t>ile</a:t>
            </a:r>
            <a:endParaRPr sz="1400">
              <a:latin typeface="Segoe UI"/>
              <a:cs typeface="Segoe U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0738" y="1733301"/>
            <a:ext cx="4645662" cy="1279838"/>
          </a:xfrm>
          <a:prstGeom prst="rect">
            <a:avLst/>
          </a:prstGeom>
        </p:spPr>
        <p:txBody>
          <a:bodyPr vert="horz" wrap="square" lIns="0" tIns="0" rIns="0" bIns="0" rtlCol="0">
            <a:spAutoFit/>
          </a:bodyPr>
          <a:lstStyle/>
          <a:p>
            <a:pPr marL="12700">
              <a:lnSpc>
                <a:spcPct val="100000"/>
              </a:lnSpc>
            </a:pPr>
            <a:r>
              <a:rPr lang="en-GB" sz="2800" b="1" spc="-180" dirty="0">
                <a:latin typeface="Arial" panose="020B0604020202020204" pitchFamily="34" charset="0"/>
                <a:cs typeface="Arial" panose="020B0604020202020204" pitchFamily="34" charset="0"/>
              </a:rPr>
              <a:t>CR</a:t>
            </a:r>
            <a:r>
              <a:rPr lang="en-GB" sz="2800" b="1" spc="-160" dirty="0">
                <a:latin typeface="Arial" panose="020B0604020202020204" pitchFamily="34" charset="0"/>
                <a:cs typeface="Arial" panose="020B0604020202020204" pitchFamily="34" charset="0"/>
              </a:rPr>
              <a:t>E</a:t>
            </a:r>
            <a:r>
              <a:rPr lang="en-GB" sz="2800" b="1" spc="-110" dirty="0">
                <a:latin typeface="Arial" panose="020B0604020202020204" pitchFamily="34" charset="0"/>
                <a:cs typeface="Arial" panose="020B0604020202020204" pitchFamily="34" charset="0"/>
              </a:rPr>
              <a:t>A</a:t>
            </a:r>
            <a:r>
              <a:rPr lang="en-GB" sz="2800" b="1" spc="-95" dirty="0">
                <a:latin typeface="Arial" panose="020B0604020202020204" pitchFamily="34" charset="0"/>
                <a:cs typeface="Arial" panose="020B0604020202020204" pitchFamily="34" charset="0"/>
              </a:rPr>
              <a:t>T</a:t>
            </a:r>
            <a:r>
              <a:rPr lang="en-GB" sz="2800" b="1" spc="-145" dirty="0">
                <a:latin typeface="Arial" panose="020B0604020202020204" pitchFamily="34" charset="0"/>
                <a:cs typeface="Arial" panose="020B0604020202020204" pitchFamily="34" charset="0"/>
              </a:rPr>
              <a:t>E</a:t>
            </a:r>
            <a:r>
              <a:rPr lang="en-GB" sz="2800" b="1" spc="-310" dirty="0">
                <a:latin typeface="Arial" panose="020B0604020202020204" pitchFamily="34" charset="0"/>
                <a:cs typeface="Arial" panose="020B0604020202020204" pitchFamily="34" charset="0"/>
              </a:rPr>
              <a:t> </a:t>
            </a:r>
            <a:r>
              <a:rPr lang="en-GB" sz="2800" b="1" spc="-100" dirty="0">
                <a:latin typeface="Arial" panose="020B0604020202020204" pitchFamily="34" charset="0"/>
                <a:cs typeface="Arial" panose="020B0604020202020204" pitchFamily="34" charset="0"/>
              </a:rPr>
              <a:t>N</a:t>
            </a:r>
            <a:r>
              <a:rPr lang="en-GB" sz="2800" b="1" spc="-95" dirty="0">
                <a:latin typeface="Arial" panose="020B0604020202020204" pitchFamily="34" charset="0"/>
                <a:cs typeface="Arial" panose="020B0604020202020204" pitchFamily="34" charset="0"/>
              </a:rPr>
              <a:t>E</a:t>
            </a:r>
            <a:r>
              <a:rPr lang="en-GB" sz="2800" b="1" spc="-150" dirty="0">
                <a:latin typeface="Arial" panose="020B0604020202020204" pitchFamily="34" charset="0"/>
                <a:cs typeface="Arial" panose="020B0604020202020204" pitchFamily="34" charset="0"/>
              </a:rPr>
              <a:t>W</a:t>
            </a:r>
            <a:r>
              <a:rPr lang="en-GB" sz="2800" b="1" spc="-320" dirty="0">
                <a:latin typeface="Arial" panose="020B0604020202020204" pitchFamily="34" charset="0"/>
                <a:cs typeface="Arial" panose="020B0604020202020204" pitchFamily="34" charset="0"/>
              </a:rPr>
              <a:t> </a:t>
            </a:r>
            <a:r>
              <a:rPr lang="en-GB" sz="2800" b="1" spc="-200" dirty="0">
                <a:latin typeface="Arial" panose="020B0604020202020204" pitchFamily="34" charset="0"/>
                <a:cs typeface="Arial" panose="020B0604020202020204" pitchFamily="34" charset="0"/>
              </a:rPr>
              <a:t>F</a:t>
            </a:r>
            <a:r>
              <a:rPr lang="en-GB" sz="2800" b="1" spc="-100" dirty="0">
                <a:latin typeface="Arial" panose="020B0604020202020204" pitchFamily="34" charset="0"/>
                <a:cs typeface="Arial" panose="020B0604020202020204" pitchFamily="34" charset="0"/>
              </a:rPr>
              <a:t>ILE</a:t>
            </a:r>
            <a:endParaRPr lang="en-GB" sz="2800" dirty="0">
              <a:latin typeface="Arial" panose="020B0604020202020204" pitchFamily="34" charset="0"/>
              <a:cs typeface="Arial" panose="020B0604020202020204" pitchFamily="34" charset="0"/>
            </a:endParaRPr>
          </a:p>
          <a:p>
            <a:pPr>
              <a:lnSpc>
                <a:spcPct val="100000"/>
              </a:lnSpc>
              <a:spcBef>
                <a:spcPts val="48"/>
              </a:spcBef>
            </a:pPr>
            <a:endParaRPr sz="2850" dirty="0">
              <a:latin typeface="Arial" panose="020B0604020202020204" pitchFamily="34" charset="0"/>
              <a:cs typeface="Arial" panose="020B0604020202020204" pitchFamily="34" charset="0"/>
            </a:endParaRPr>
          </a:p>
          <a:p>
            <a:pPr marL="12700">
              <a:lnSpc>
                <a:spcPts val="3220"/>
              </a:lnSpc>
            </a:pPr>
            <a:r>
              <a:rPr sz="2800" b="1" spc="-165" dirty="0">
                <a:latin typeface="Arial" panose="020B0604020202020204" pitchFamily="34" charset="0"/>
                <a:cs typeface="Arial" panose="020B0604020202020204" pitchFamily="34" charset="0"/>
              </a:rPr>
              <a:t>E</a:t>
            </a:r>
            <a:r>
              <a:rPr sz="2800" b="1" spc="-365" dirty="0">
                <a:latin typeface="Arial" panose="020B0604020202020204" pitchFamily="34" charset="0"/>
                <a:cs typeface="Arial" panose="020B0604020202020204" pitchFamily="34" charset="0"/>
              </a:rPr>
              <a:t>-</a:t>
            </a:r>
            <a:r>
              <a:rPr sz="2800" b="1" spc="-285" dirty="0">
                <a:latin typeface="Arial" panose="020B0604020202020204" pitchFamily="34" charset="0"/>
                <a:cs typeface="Arial" panose="020B0604020202020204" pitchFamily="34" charset="0"/>
              </a:rPr>
              <a:t>T</a:t>
            </a:r>
            <a:r>
              <a:rPr sz="2800" b="1" spc="10" dirty="0">
                <a:latin typeface="Arial" panose="020B0604020202020204" pitchFamily="34" charset="0"/>
                <a:cs typeface="Arial" panose="020B0604020202020204" pitchFamily="34" charset="0"/>
              </a:rPr>
              <a:t>AP</a:t>
            </a:r>
            <a:r>
              <a:rPr sz="2800" b="1" spc="-235" dirty="0">
                <a:latin typeface="Arial" panose="020B0604020202020204" pitchFamily="34" charset="0"/>
                <a:cs typeface="Arial" panose="020B0604020202020204" pitchFamily="34" charset="0"/>
              </a:rPr>
              <a:t>P</a:t>
            </a:r>
            <a:r>
              <a:rPr sz="2800" b="1" spc="-25" dirty="0">
                <a:latin typeface="Arial" panose="020B0604020202020204" pitchFamily="34" charset="0"/>
                <a:cs typeface="Arial" panose="020B0604020202020204" pitchFamily="34" charset="0"/>
              </a:rPr>
              <a:t>A</a:t>
            </a:r>
            <a:r>
              <a:rPr sz="2800" b="1" spc="-20" dirty="0">
                <a:latin typeface="Arial" panose="020B0604020202020204" pitchFamily="34" charset="0"/>
                <a:cs typeface="Arial" panose="020B0604020202020204" pitchFamily="34" charset="0"/>
              </a:rPr>
              <a:t>L</a:t>
            </a:r>
            <a:r>
              <a:rPr sz="2800" b="1" spc="-310" dirty="0">
                <a:latin typeface="Arial" panose="020B0604020202020204" pitchFamily="34" charset="0"/>
                <a:cs typeface="Arial" panose="020B0604020202020204" pitchFamily="34" charset="0"/>
              </a:rPr>
              <a:t> </a:t>
            </a:r>
            <a:r>
              <a:rPr sz="2800" b="1" spc="-45" dirty="0">
                <a:latin typeface="Arial" panose="020B0604020202020204" pitchFamily="34" charset="0"/>
                <a:cs typeface="Arial" panose="020B0604020202020204" pitchFamily="34" charset="0"/>
              </a:rPr>
              <a:t>AN</a:t>
            </a:r>
            <a:r>
              <a:rPr sz="2800" b="1" spc="-40" dirty="0">
                <a:latin typeface="Arial" panose="020B0604020202020204" pitchFamily="34" charset="0"/>
                <a:cs typeface="Arial" panose="020B0604020202020204" pitchFamily="34" charset="0"/>
              </a:rPr>
              <a:t>D</a:t>
            </a:r>
            <a:r>
              <a:rPr sz="2800" b="1" spc="-320" dirty="0">
                <a:latin typeface="Arial" panose="020B0604020202020204" pitchFamily="34" charset="0"/>
                <a:cs typeface="Arial" panose="020B0604020202020204" pitchFamily="34" charset="0"/>
              </a:rPr>
              <a:t> </a:t>
            </a:r>
            <a:r>
              <a:rPr sz="2800" b="1" spc="-165" dirty="0">
                <a:latin typeface="Arial" panose="020B0604020202020204" pitchFamily="34" charset="0"/>
                <a:cs typeface="Arial" panose="020B0604020202020204" pitchFamily="34" charset="0"/>
              </a:rPr>
              <a:t>E</a:t>
            </a:r>
            <a:r>
              <a:rPr sz="2800" b="1" spc="-170" dirty="0">
                <a:latin typeface="Arial" panose="020B0604020202020204" pitchFamily="34" charset="0"/>
                <a:cs typeface="Arial" panose="020B0604020202020204" pitchFamily="34" charset="0"/>
              </a:rPr>
              <a:t>-</a:t>
            </a:r>
            <a:r>
              <a:rPr sz="2800" b="1" spc="-200" dirty="0">
                <a:latin typeface="Arial" panose="020B0604020202020204" pitchFamily="34" charset="0"/>
                <a:cs typeface="Arial" panose="020B0604020202020204" pitchFamily="34" charset="0"/>
              </a:rPr>
              <a:t>F</a:t>
            </a:r>
            <a:r>
              <a:rPr sz="2800" b="1" spc="-100" dirty="0">
                <a:latin typeface="Arial" panose="020B0604020202020204" pitchFamily="34" charset="0"/>
                <a:cs typeface="Arial" panose="020B0604020202020204" pitchFamily="34" charset="0"/>
              </a:rPr>
              <a:t>ILE</a:t>
            </a:r>
            <a:endParaRPr sz="2800" dirty="0">
              <a:latin typeface="Arial" panose="020B0604020202020204" pitchFamily="34" charset="0"/>
              <a:cs typeface="Arial" panose="020B0604020202020204" pitchFamily="34" charset="0"/>
            </a:endParaRPr>
          </a:p>
        </p:txBody>
      </p:sp>
      <p:sp>
        <p:nvSpPr>
          <p:cNvPr id="3" name="object 3"/>
          <p:cNvSpPr/>
          <p:nvPr/>
        </p:nvSpPr>
        <p:spPr>
          <a:xfrm>
            <a:off x="838200" y="3124200"/>
            <a:ext cx="2750820" cy="0"/>
          </a:xfrm>
          <a:custGeom>
            <a:avLst/>
            <a:gdLst/>
            <a:ahLst/>
            <a:cxnLst/>
            <a:rect l="l" t="t" r="r" b="b"/>
            <a:pathLst>
              <a:path w="2750820">
                <a:moveTo>
                  <a:pt x="0" y="0"/>
                </a:moveTo>
                <a:lnTo>
                  <a:pt x="2750819" y="0"/>
                </a:lnTo>
              </a:path>
            </a:pathLst>
          </a:custGeom>
          <a:ln w="57911">
            <a:solidFill>
              <a:srgbClr val="0D5265"/>
            </a:solidFill>
          </a:ln>
        </p:spPr>
        <p:txBody>
          <a:bodyPr wrap="square" lIns="0" tIns="0" rIns="0" bIns="0" rtlCol="0"/>
          <a:lstStyle/>
          <a:p>
            <a:endParaRPr/>
          </a:p>
        </p:txBody>
      </p:sp>
      <p:sp>
        <p:nvSpPr>
          <p:cNvPr id="4" name="object 4"/>
          <p:cNvSpPr/>
          <p:nvPr/>
        </p:nvSpPr>
        <p:spPr>
          <a:xfrm>
            <a:off x="3560064" y="3037332"/>
            <a:ext cx="173990" cy="173990"/>
          </a:xfrm>
          <a:custGeom>
            <a:avLst/>
            <a:gdLst/>
            <a:ahLst/>
            <a:cxnLst/>
            <a:rect l="l" t="t" r="r" b="b"/>
            <a:pathLst>
              <a:path w="173989" h="173989">
                <a:moveTo>
                  <a:pt x="0" y="0"/>
                </a:moveTo>
                <a:lnTo>
                  <a:pt x="0" y="173735"/>
                </a:lnTo>
                <a:lnTo>
                  <a:pt x="173735" y="86867"/>
                </a:lnTo>
                <a:lnTo>
                  <a:pt x="0" y="0"/>
                </a:lnTo>
                <a:close/>
              </a:path>
            </a:pathLst>
          </a:custGeom>
          <a:solidFill>
            <a:srgbClr val="0D5265"/>
          </a:solid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04800" y="351631"/>
            <a:ext cx="10053323" cy="410369"/>
          </a:xfrm>
          <a:prstGeom prst="rect">
            <a:avLst/>
          </a:prstGeom>
        </p:spPr>
        <p:txBody>
          <a:bodyPr vert="horz" wrap="square" lIns="0" tIns="0" rIns="0" bIns="0" rtlCol="0">
            <a:spAutoFit/>
          </a:bodyPr>
          <a:lstStyle/>
          <a:p>
            <a:pPr marL="12700">
              <a:lnSpc>
                <a:spcPts val="3220"/>
              </a:lnSpc>
            </a:pPr>
            <a:r>
              <a:rPr lang="en-US" dirty="0">
                <a:latin typeface="Arial" panose="020B0604020202020204" pitchFamily="34" charset="0"/>
                <a:cs typeface="Arial" panose="020B0604020202020204" pitchFamily="34" charset="0"/>
              </a:rPr>
              <a:t>Create New </a:t>
            </a:r>
            <a:r>
              <a:rPr lang="en-US" dirty="0" err="1">
                <a:latin typeface="Arial" panose="020B0604020202020204" pitchFamily="34" charset="0"/>
                <a:cs typeface="Arial" panose="020B0604020202020204" pitchFamily="34" charset="0"/>
              </a:rPr>
              <a:t>eFile</a:t>
            </a:r>
            <a:endParaRPr dirty="0">
              <a:latin typeface="Arial" panose="020B0604020202020204" pitchFamily="34" charset="0"/>
              <a:cs typeface="Arial" panose="020B0604020202020204" pitchFamily="34" charset="0"/>
            </a:endParaRPr>
          </a:p>
        </p:txBody>
      </p:sp>
      <p:sp>
        <p:nvSpPr>
          <p:cNvPr id="4" name="object 4"/>
          <p:cNvSpPr/>
          <p:nvPr/>
        </p:nvSpPr>
        <p:spPr>
          <a:xfrm>
            <a:off x="954024" y="1152144"/>
            <a:ext cx="9905999" cy="489965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256373" y="1821704"/>
            <a:ext cx="3759835" cy="464820"/>
          </a:xfrm>
          <a:custGeom>
            <a:avLst/>
            <a:gdLst/>
            <a:ahLst/>
            <a:cxnLst/>
            <a:rect l="l" t="t" r="r" b="b"/>
            <a:pathLst>
              <a:path w="3759834" h="464819">
                <a:moveTo>
                  <a:pt x="0" y="0"/>
                </a:moveTo>
                <a:lnTo>
                  <a:pt x="1449226" y="242053"/>
                </a:lnTo>
                <a:lnTo>
                  <a:pt x="1449235" y="401866"/>
                </a:lnTo>
                <a:lnTo>
                  <a:pt x="1451110" y="416212"/>
                </a:lnTo>
                <a:lnTo>
                  <a:pt x="1473340" y="450612"/>
                </a:lnTo>
                <a:lnTo>
                  <a:pt x="1512746" y="464295"/>
                </a:lnTo>
                <a:lnTo>
                  <a:pt x="3697169" y="464286"/>
                </a:lnTo>
                <a:lnTo>
                  <a:pt x="3736277" y="449983"/>
                </a:lnTo>
                <a:lnTo>
                  <a:pt x="3757968" y="415205"/>
                </a:lnTo>
                <a:lnTo>
                  <a:pt x="3759610" y="400787"/>
                </a:lnTo>
                <a:lnTo>
                  <a:pt x="3759601" y="146803"/>
                </a:lnTo>
                <a:lnTo>
                  <a:pt x="1449226" y="146803"/>
                </a:lnTo>
                <a:lnTo>
                  <a:pt x="0" y="0"/>
                </a:lnTo>
                <a:close/>
              </a:path>
              <a:path w="3759834" h="464819">
                <a:moveTo>
                  <a:pt x="3696090" y="83295"/>
                </a:moveTo>
                <a:lnTo>
                  <a:pt x="1511666" y="83304"/>
                </a:lnTo>
                <a:lnTo>
                  <a:pt x="1472559" y="97607"/>
                </a:lnTo>
                <a:lnTo>
                  <a:pt x="1450868" y="132385"/>
                </a:lnTo>
                <a:lnTo>
                  <a:pt x="1449226" y="146803"/>
                </a:lnTo>
                <a:lnTo>
                  <a:pt x="3759601" y="146803"/>
                </a:lnTo>
                <a:lnTo>
                  <a:pt x="3745305" y="106636"/>
                </a:lnTo>
                <a:lnTo>
                  <a:pt x="3710520" y="84939"/>
                </a:lnTo>
                <a:lnTo>
                  <a:pt x="3696090" y="83295"/>
                </a:lnTo>
                <a:close/>
              </a:path>
            </a:pathLst>
          </a:custGeom>
          <a:solidFill>
            <a:srgbClr val="FFFF00"/>
          </a:solidFill>
        </p:spPr>
        <p:txBody>
          <a:bodyPr wrap="square" lIns="0" tIns="0" rIns="0" bIns="0" rtlCol="0"/>
          <a:lstStyle/>
          <a:p>
            <a:endParaRPr/>
          </a:p>
        </p:txBody>
      </p:sp>
      <p:sp>
        <p:nvSpPr>
          <p:cNvPr id="6" name="object 6"/>
          <p:cNvSpPr/>
          <p:nvPr/>
        </p:nvSpPr>
        <p:spPr>
          <a:xfrm>
            <a:off x="5256373" y="1821704"/>
            <a:ext cx="3759835" cy="464820"/>
          </a:xfrm>
          <a:custGeom>
            <a:avLst/>
            <a:gdLst/>
            <a:ahLst/>
            <a:cxnLst/>
            <a:rect l="l" t="t" r="r" b="b"/>
            <a:pathLst>
              <a:path w="3759834" h="464819">
                <a:moveTo>
                  <a:pt x="1449226" y="146803"/>
                </a:moveTo>
                <a:lnTo>
                  <a:pt x="1462903" y="107418"/>
                </a:lnTo>
                <a:lnTo>
                  <a:pt x="1497309" y="85181"/>
                </a:lnTo>
                <a:lnTo>
                  <a:pt x="1834310" y="83295"/>
                </a:lnTo>
                <a:lnTo>
                  <a:pt x="2411906" y="83295"/>
                </a:lnTo>
                <a:lnTo>
                  <a:pt x="3696090" y="83295"/>
                </a:lnTo>
                <a:lnTo>
                  <a:pt x="3735495" y="96979"/>
                </a:lnTo>
                <a:lnTo>
                  <a:pt x="3757725" y="131379"/>
                </a:lnTo>
                <a:lnTo>
                  <a:pt x="3759610" y="242053"/>
                </a:lnTo>
                <a:lnTo>
                  <a:pt x="3759610" y="400787"/>
                </a:lnTo>
                <a:lnTo>
                  <a:pt x="3745933" y="440173"/>
                </a:lnTo>
                <a:lnTo>
                  <a:pt x="3711527" y="462409"/>
                </a:lnTo>
                <a:lnTo>
                  <a:pt x="2411906" y="464295"/>
                </a:lnTo>
                <a:lnTo>
                  <a:pt x="1834310" y="464295"/>
                </a:lnTo>
                <a:lnTo>
                  <a:pt x="1512746" y="464295"/>
                </a:lnTo>
                <a:lnTo>
                  <a:pt x="1473340" y="450612"/>
                </a:lnTo>
                <a:lnTo>
                  <a:pt x="1451110" y="416212"/>
                </a:lnTo>
                <a:lnTo>
                  <a:pt x="1449226" y="242053"/>
                </a:lnTo>
                <a:lnTo>
                  <a:pt x="0" y="0"/>
                </a:lnTo>
                <a:lnTo>
                  <a:pt x="1449226" y="146803"/>
                </a:lnTo>
                <a:close/>
              </a:path>
            </a:pathLst>
          </a:custGeom>
          <a:ln w="12191">
            <a:solidFill>
              <a:srgbClr val="073A48"/>
            </a:solidFill>
          </a:ln>
        </p:spPr>
        <p:txBody>
          <a:bodyPr wrap="square" lIns="0" tIns="0" rIns="0" bIns="0" rtlCol="0"/>
          <a:lstStyle/>
          <a:p>
            <a:endParaRPr/>
          </a:p>
        </p:txBody>
      </p:sp>
      <p:sp>
        <p:nvSpPr>
          <p:cNvPr id="7" name="object 7"/>
          <p:cNvSpPr txBox="1"/>
          <p:nvPr/>
        </p:nvSpPr>
        <p:spPr>
          <a:xfrm>
            <a:off x="7289800" y="2012690"/>
            <a:ext cx="1137920" cy="203835"/>
          </a:xfrm>
          <a:prstGeom prst="rect">
            <a:avLst/>
          </a:prstGeom>
        </p:spPr>
        <p:txBody>
          <a:bodyPr vert="horz" wrap="square" lIns="0" tIns="0" rIns="0" bIns="0" rtlCol="0">
            <a:spAutoFit/>
          </a:bodyPr>
          <a:lstStyle/>
          <a:p>
            <a:pPr marL="12700">
              <a:lnSpc>
                <a:spcPct val="100000"/>
              </a:lnSpc>
            </a:pPr>
            <a:r>
              <a:rPr sz="1400" spc="-45" dirty="0">
                <a:latin typeface="Arial Narrow"/>
                <a:cs typeface="Arial Narrow"/>
              </a:rPr>
              <a:t>C</a:t>
            </a:r>
            <a:r>
              <a:rPr sz="1400" spc="50" dirty="0">
                <a:latin typeface="Arial Narrow"/>
                <a:cs typeface="Arial Narrow"/>
              </a:rPr>
              <a:t>r</a:t>
            </a:r>
            <a:r>
              <a:rPr sz="1400" spc="0" dirty="0">
                <a:latin typeface="Arial Narrow"/>
                <a:cs typeface="Arial Narrow"/>
              </a:rPr>
              <a:t>ea</a:t>
            </a:r>
            <a:r>
              <a:rPr sz="1400" spc="100" dirty="0">
                <a:latin typeface="Arial Narrow"/>
                <a:cs typeface="Arial Narrow"/>
              </a:rPr>
              <a:t>t</a:t>
            </a:r>
            <a:r>
              <a:rPr sz="1400" spc="-20" dirty="0">
                <a:latin typeface="Arial Narrow"/>
                <a:cs typeface="Arial Narrow"/>
              </a:rPr>
              <a:t>e</a:t>
            </a:r>
            <a:r>
              <a:rPr sz="1400" spc="75" dirty="0">
                <a:latin typeface="Arial Narrow"/>
                <a:cs typeface="Arial Narrow"/>
              </a:rPr>
              <a:t> </a:t>
            </a:r>
            <a:r>
              <a:rPr sz="1400" spc="65" dirty="0">
                <a:latin typeface="Arial Narrow"/>
                <a:cs typeface="Arial Narrow"/>
              </a:rPr>
              <a:t>N</a:t>
            </a:r>
            <a:r>
              <a:rPr sz="1400" spc="35" dirty="0">
                <a:latin typeface="Arial Narrow"/>
                <a:cs typeface="Arial Narrow"/>
              </a:rPr>
              <a:t>e</a:t>
            </a:r>
            <a:r>
              <a:rPr sz="1400" dirty="0">
                <a:latin typeface="Arial Narrow"/>
                <a:cs typeface="Arial Narrow"/>
              </a:rPr>
              <a:t>w</a:t>
            </a:r>
            <a:r>
              <a:rPr sz="1400" spc="80" dirty="0">
                <a:latin typeface="Arial Narrow"/>
                <a:cs typeface="Arial Narrow"/>
              </a:rPr>
              <a:t> </a:t>
            </a:r>
            <a:r>
              <a:rPr sz="1400" spc="-5" dirty="0">
                <a:latin typeface="Arial Narrow"/>
                <a:cs typeface="Arial Narrow"/>
              </a:rPr>
              <a:t>F</a:t>
            </a:r>
            <a:r>
              <a:rPr sz="1400" spc="50" dirty="0">
                <a:latin typeface="Arial Narrow"/>
                <a:cs typeface="Arial Narrow"/>
              </a:rPr>
              <a:t>il</a:t>
            </a:r>
            <a:r>
              <a:rPr sz="1400" spc="-20" dirty="0">
                <a:latin typeface="Arial Narrow"/>
                <a:cs typeface="Arial Narrow"/>
              </a:rPr>
              <a:t>e</a:t>
            </a:r>
            <a:endParaRPr sz="1400">
              <a:latin typeface="Arial Narrow"/>
              <a:cs typeface="Arial Narrow"/>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24</a:t>
            </a:fld>
            <a:endParaRPr spc="9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000" y="275431"/>
            <a:ext cx="10053323" cy="410369"/>
          </a:xfrm>
          <a:prstGeom prst="rect">
            <a:avLst/>
          </a:prstGeom>
        </p:spPr>
        <p:txBody>
          <a:bodyPr vert="horz" wrap="square" lIns="0" tIns="0" rIns="0" bIns="0" rtlCol="0">
            <a:spAutoFit/>
          </a:bodyPr>
          <a:lstStyle/>
          <a:p>
            <a:pPr marL="12700">
              <a:lnSpc>
                <a:spcPts val="3220"/>
              </a:lnSpc>
            </a:pPr>
            <a:r>
              <a:rPr lang="en-US" dirty="0" err="1">
                <a:latin typeface="Arial" panose="020B0604020202020204" pitchFamily="34" charset="0"/>
                <a:cs typeface="Arial" panose="020B0604020202020204" pitchFamily="34" charset="0"/>
              </a:rPr>
              <a:t>eFile</a:t>
            </a:r>
            <a:r>
              <a:rPr lang="en-US" dirty="0">
                <a:latin typeface="Arial" panose="020B0604020202020204" pitchFamily="34" charset="0"/>
                <a:cs typeface="Arial" panose="020B0604020202020204" pitchFamily="34" charset="0"/>
              </a:rPr>
              <a:t> Creation</a:t>
            </a:r>
            <a:endParaRPr dirty="0">
              <a:latin typeface="Arial" panose="020B0604020202020204" pitchFamily="34" charset="0"/>
              <a:cs typeface="Arial" panose="020B0604020202020204" pitchFamily="34" charset="0"/>
            </a:endParaRPr>
          </a:p>
        </p:txBody>
      </p:sp>
      <p:sp>
        <p:nvSpPr>
          <p:cNvPr id="4" name="object 4"/>
          <p:cNvSpPr/>
          <p:nvPr/>
        </p:nvSpPr>
        <p:spPr>
          <a:xfrm>
            <a:off x="507491" y="1258824"/>
            <a:ext cx="10706099" cy="498195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435340" y="3722632"/>
            <a:ext cx="2310765" cy="2090420"/>
          </a:xfrm>
          <a:custGeom>
            <a:avLst/>
            <a:gdLst/>
            <a:ahLst/>
            <a:cxnLst/>
            <a:rect l="l" t="t" r="r" b="b"/>
            <a:pathLst>
              <a:path w="2310765" h="2090420">
                <a:moveTo>
                  <a:pt x="553455" y="0"/>
                </a:moveTo>
                <a:lnTo>
                  <a:pt x="385084" y="1708903"/>
                </a:lnTo>
                <a:lnTo>
                  <a:pt x="62440" y="1708912"/>
                </a:lnTo>
                <a:lnTo>
                  <a:pt x="48082" y="1710789"/>
                </a:lnTo>
                <a:lnTo>
                  <a:pt x="13676" y="1733026"/>
                </a:lnTo>
                <a:lnTo>
                  <a:pt x="0" y="1772411"/>
                </a:lnTo>
                <a:lnTo>
                  <a:pt x="8" y="2027474"/>
                </a:lnTo>
                <a:lnTo>
                  <a:pt x="14305" y="2066562"/>
                </a:lnTo>
                <a:lnTo>
                  <a:pt x="49089" y="2088260"/>
                </a:lnTo>
                <a:lnTo>
                  <a:pt x="63520" y="2089903"/>
                </a:lnTo>
                <a:lnTo>
                  <a:pt x="2247943" y="2089894"/>
                </a:lnTo>
                <a:lnTo>
                  <a:pt x="2287050" y="2075591"/>
                </a:lnTo>
                <a:lnTo>
                  <a:pt x="2308741" y="2040813"/>
                </a:lnTo>
                <a:lnTo>
                  <a:pt x="2310383" y="2026395"/>
                </a:lnTo>
                <a:lnTo>
                  <a:pt x="2310374" y="1771333"/>
                </a:lnTo>
                <a:lnTo>
                  <a:pt x="2296078" y="1732244"/>
                </a:lnTo>
                <a:lnTo>
                  <a:pt x="2261293" y="1710547"/>
                </a:lnTo>
                <a:lnTo>
                  <a:pt x="2246863" y="1708903"/>
                </a:lnTo>
                <a:lnTo>
                  <a:pt x="962680" y="1708903"/>
                </a:lnTo>
                <a:lnTo>
                  <a:pt x="553455" y="0"/>
                </a:lnTo>
                <a:close/>
              </a:path>
            </a:pathLst>
          </a:custGeom>
          <a:solidFill>
            <a:srgbClr val="FFFF00"/>
          </a:solidFill>
        </p:spPr>
        <p:txBody>
          <a:bodyPr wrap="square" lIns="0" tIns="0" rIns="0" bIns="0" rtlCol="0"/>
          <a:lstStyle/>
          <a:p>
            <a:endParaRPr/>
          </a:p>
        </p:txBody>
      </p:sp>
      <p:sp>
        <p:nvSpPr>
          <p:cNvPr id="6" name="object 6"/>
          <p:cNvSpPr/>
          <p:nvPr/>
        </p:nvSpPr>
        <p:spPr>
          <a:xfrm>
            <a:off x="8435340" y="3722632"/>
            <a:ext cx="2310765" cy="2090420"/>
          </a:xfrm>
          <a:custGeom>
            <a:avLst/>
            <a:gdLst/>
            <a:ahLst/>
            <a:cxnLst/>
            <a:rect l="l" t="t" r="r" b="b"/>
            <a:pathLst>
              <a:path w="2310765" h="2090420">
                <a:moveTo>
                  <a:pt x="0" y="1772411"/>
                </a:moveTo>
                <a:lnTo>
                  <a:pt x="13676" y="1733026"/>
                </a:lnTo>
                <a:lnTo>
                  <a:pt x="48082" y="1710789"/>
                </a:lnTo>
                <a:lnTo>
                  <a:pt x="385084" y="1708903"/>
                </a:lnTo>
                <a:lnTo>
                  <a:pt x="553455" y="0"/>
                </a:lnTo>
                <a:lnTo>
                  <a:pt x="962680" y="1708903"/>
                </a:lnTo>
                <a:lnTo>
                  <a:pt x="2246863" y="1708903"/>
                </a:lnTo>
                <a:lnTo>
                  <a:pt x="2261293" y="1710547"/>
                </a:lnTo>
                <a:lnTo>
                  <a:pt x="2296078" y="1732244"/>
                </a:lnTo>
                <a:lnTo>
                  <a:pt x="2310374" y="1771333"/>
                </a:lnTo>
                <a:lnTo>
                  <a:pt x="2310383" y="1867661"/>
                </a:lnTo>
                <a:lnTo>
                  <a:pt x="2310383" y="2026395"/>
                </a:lnTo>
                <a:lnTo>
                  <a:pt x="2296707" y="2065781"/>
                </a:lnTo>
                <a:lnTo>
                  <a:pt x="2262301" y="2088017"/>
                </a:lnTo>
                <a:lnTo>
                  <a:pt x="962680" y="2089903"/>
                </a:lnTo>
                <a:lnTo>
                  <a:pt x="385084" y="2089903"/>
                </a:lnTo>
                <a:lnTo>
                  <a:pt x="63520" y="2089903"/>
                </a:lnTo>
                <a:lnTo>
                  <a:pt x="24114" y="2076220"/>
                </a:lnTo>
                <a:lnTo>
                  <a:pt x="1884" y="2041820"/>
                </a:lnTo>
                <a:lnTo>
                  <a:pt x="0" y="1867661"/>
                </a:lnTo>
                <a:lnTo>
                  <a:pt x="0" y="1772411"/>
                </a:lnTo>
                <a:close/>
              </a:path>
            </a:pathLst>
          </a:custGeom>
          <a:ln w="12191">
            <a:solidFill>
              <a:srgbClr val="073A48"/>
            </a:solidFill>
          </a:ln>
        </p:spPr>
        <p:txBody>
          <a:bodyPr wrap="square" lIns="0" tIns="0" rIns="0" bIns="0" rtlCol="0"/>
          <a:lstStyle/>
          <a:p>
            <a:endParaRPr/>
          </a:p>
        </p:txBody>
      </p:sp>
      <p:sp>
        <p:nvSpPr>
          <p:cNvPr id="7" name="object 7"/>
          <p:cNvSpPr txBox="1"/>
          <p:nvPr/>
        </p:nvSpPr>
        <p:spPr>
          <a:xfrm>
            <a:off x="8669056" y="5433252"/>
            <a:ext cx="1837689" cy="417195"/>
          </a:xfrm>
          <a:prstGeom prst="rect">
            <a:avLst/>
          </a:prstGeom>
        </p:spPr>
        <p:txBody>
          <a:bodyPr vert="horz" wrap="square" lIns="0" tIns="0" rIns="0" bIns="0" rtlCol="0">
            <a:spAutoFit/>
          </a:bodyPr>
          <a:lstStyle/>
          <a:p>
            <a:pPr marL="657225" marR="5080" indent="-645160">
              <a:lnSpc>
                <a:spcPct val="100000"/>
              </a:lnSpc>
            </a:pPr>
            <a:r>
              <a:rPr sz="1400" spc="-10" dirty="0">
                <a:latin typeface="Arial Narrow"/>
                <a:cs typeface="Arial Narrow"/>
              </a:rPr>
              <a:t>P</a:t>
            </a:r>
            <a:r>
              <a:rPr sz="1400" spc="50" dirty="0">
                <a:latin typeface="Arial Narrow"/>
                <a:cs typeface="Arial Narrow"/>
              </a:rPr>
              <a:t>r</a:t>
            </a:r>
            <a:r>
              <a:rPr sz="1400" spc="45" dirty="0">
                <a:latin typeface="Arial Narrow"/>
                <a:cs typeface="Arial Narrow"/>
              </a:rPr>
              <a:t>e</a:t>
            </a:r>
            <a:r>
              <a:rPr sz="1400" spc="50" dirty="0">
                <a:latin typeface="Arial Narrow"/>
                <a:cs typeface="Arial Narrow"/>
              </a:rPr>
              <a:t>di</a:t>
            </a:r>
            <a:r>
              <a:rPr sz="1400" spc="20" dirty="0">
                <a:latin typeface="Arial Narrow"/>
                <a:cs typeface="Arial Narrow"/>
              </a:rPr>
              <a:t>c</a:t>
            </a:r>
            <a:r>
              <a:rPr sz="1400" spc="114" dirty="0">
                <a:latin typeface="Arial Narrow"/>
                <a:cs typeface="Arial Narrow"/>
              </a:rPr>
              <a:t>t</a:t>
            </a:r>
            <a:r>
              <a:rPr sz="1400" spc="50" dirty="0">
                <a:latin typeface="Arial Narrow"/>
                <a:cs typeface="Arial Narrow"/>
              </a:rPr>
              <a:t>iv</a:t>
            </a:r>
            <a:r>
              <a:rPr sz="1400" spc="-20" dirty="0">
                <a:latin typeface="Arial Narrow"/>
                <a:cs typeface="Arial Narrow"/>
              </a:rPr>
              <a:t>e</a:t>
            </a:r>
            <a:r>
              <a:rPr sz="1400" spc="65" dirty="0">
                <a:latin typeface="Arial Narrow"/>
                <a:cs typeface="Arial Narrow"/>
              </a:rPr>
              <a:t> </a:t>
            </a:r>
            <a:r>
              <a:rPr sz="1400" spc="90" dirty="0">
                <a:latin typeface="Arial Narrow"/>
                <a:cs typeface="Arial Narrow"/>
              </a:rPr>
              <a:t>p</a:t>
            </a:r>
            <a:r>
              <a:rPr sz="1400" spc="50" dirty="0">
                <a:latin typeface="Arial Narrow"/>
                <a:cs typeface="Arial Narrow"/>
              </a:rPr>
              <a:t>r</a:t>
            </a:r>
            <a:r>
              <a:rPr sz="1400" spc="45" dirty="0">
                <a:latin typeface="Arial Narrow"/>
                <a:cs typeface="Arial Narrow"/>
              </a:rPr>
              <a:t>e</a:t>
            </a:r>
            <a:r>
              <a:rPr sz="1400" spc="50" dirty="0">
                <a:latin typeface="Arial Narrow"/>
                <a:cs typeface="Arial Narrow"/>
              </a:rPr>
              <a:t>d</a:t>
            </a:r>
            <a:r>
              <a:rPr sz="1400" spc="45" dirty="0">
                <a:latin typeface="Arial Narrow"/>
                <a:cs typeface="Arial Narrow"/>
              </a:rPr>
              <a:t>e</a:t>
            </a:r>
            <a:r>
              <a:rPr sz="1400" spc="35" dirty="0">
                <a:latin typeface="Arial Narrow"/>
                <a:cs typeface="Arial Narrow"/>
              </a:rPr>
              <a:t>f</a:t>
            </a:r>
            <a:r>
              <a:rPr sz="1400" spc="50" dirty="0">
                <a:latin typeface="Arial Narrow"/>
                <a:cs typeface="Arial Narrow"/>
              </a:rPr>
              <a:t>i</a:t>
            </a:r>
            <a:r>
              <a:rPr sz="1400" spc="75" dirty="0">
                <a:latin typeface="Arial Narrow"/>
                <a:cs typeface="Arial Narrow"/>
              </a:rPr>
              <a:t>n</a:t>
            </a:r>
            <a:r>
              <a:rPr sz="1400" spc="45" dirty="0">
                <a:latin typeface="Arial Narrow"/>
                <a:cs typeface="Arial Narrow"/>
              </a:rPr>
              <a:t>e</a:t>
            </a:r>
            <a:r>
              <a:rPr sz="1400" spc="10" dirty="0">
                <a:latin typeface="Arial Narrow"/>
                <a:cs typeface="Arial Narrow"/>
              </a:rPr>
              <a:t>d</a:t>
            </a:r>
            <a:r>
              <a:rPr sz="1400" spc="70" dirty="0">
                <a:latin typeface="Arial Narrow"/>
                <a:cs typeface="Arial Narrow"/>
              </a:rPr>
              <a:t> </a:t>
            </a:r>
            <a:r>
              <a:rPr sz="1400" spc="-5" dirty="0">
                <a:latin typeface="Arial Narrow"/>
                <a:cs typeface="Arial Narrow"/>
              </a:rPr>
              <a:t>F</a:t>
            </a:r>
            <a:r>
              <a:rPr sz="1400" spc="50" dirty="0">
                <a:latin typeface="Arial Narrow"/>
                <a:cs typeface="Arial Narrow"/>
              </a:rPr>
              <a:t>il</a:t>
            </a:r>
            <a:r>
              <a:rPr sz="1400" spc="-20" dirty="0">
                <a:latin typeface="Arial Narrow"/>
                <a:cs typeface="Arial Narrow"/>
              </a:rPr>
              <a:t>e</a:t>
            </a:r>
            <a:r>
              <a:rPr sz="1400" spc="-10" dirty="0">
                <a:latin typeface="Arial Narrow"/>
                <a:cs typeface="Arial Narrow"/>
              </a:rPr>
              <a:t> Su</a:t>
            </a:r>
            <a:r>
              <a:rPr sz="1400" spc="90" dirty="0">
                <a:latin typeface="Arial Narrow"/>
                <a:cs typeface="Arial Narrow"/>
              </a:rPr>
              <a:t>b</a:t>
            </a:r>
            <a:r>
              <a:rPr sz="1400" spc="30" dirty="0">
                <a:latin typeface="Arial Narrow"/>
                <a:cs typeface="Arial Narrow"/>
              </a:rPr>
              <a:t>j</a:t>
            </a:r>
            <a:r>
              <a:rPr sz="1400" spc="25" dirty="0">
                <a:latin typeface="Arial Narrow"/>
                <a:cs typeface="Arial Narrow"/>
              </a:rPr>
              <a:t>e</a:t>
            </a:r>
            <a:r>
              <a:rPr sz="1400" spc="20" dirty="0">
                <a:latin typeface="Arial Narrow"/>
                <a:cs typeface="Arial Narrow"/>
              </a:rPr>
              <a:t>c</a:t>
            </a:r>
            <a:r>
              <a:rPr sz="1400" spc="85" dirty="0">
                <a:latin typeface="Arial Narrow"/>
                <a:cs typeface="Arial Narrow"/>
              </a:rPr>
              <a:t>t</a:t>
            </a:r>
            <a:endParaRPr sz="1400">
              <a:latin typeface="Arial Narrow"/>
              <a:cs typeface="Arial Narrow"/>
            </a:endParaRPr>
          </a:p>
        </p:txBody>
      </p:sp>
      <p:sp>
        <p:nvSpPr>
          <p:cNvPr id="8" name="object 8"/>
          <p:cNvSpPr/>
          <p:nvPr/>
        </p:nvSpPr>
        <p:spPr>
          <a:xfrm>
            <a:off x="2823972" y="4334042"/>
            <a:ext cx="2310765" cy="1669414"/>
          </a:xfrm>
          <a:custGeom>
            <a:avLst/>
            <a:gdLst/>
            <a:ahLst/>
            <a:cxnLst/>
            <a:rect l="l" t="t" r="r" b="b"/>
            <a:pathLst>
              <a:path w="2310765" h="1669414">
                <a:moveTo>
                  <a:pt x="553474" y="0"/>
                </a:moveTo>
                <a:lnTo>
                  <a:pt x="385072" y="1287993"/>
                </a:lnTo>
                <a:lnTo>
                  <a:pt x="62439" y="1288002"/>
                </a:lnTo>
                <a:lnTo>
                  <a:pt x="48091" y="1289877"/>
                </a:lnTo>
                <a:lnTo>
                  <a:pt x="13686" y="1312112"/>
                </a:lnTo>
                <a:lnTo>
                  <a:pt x="0" y="1351501"/>
                </a:lnTo>
                <a:lnTo>
                  <a:pt x="8" y="1606554"/>
                </a:lnTo>
                <a:lnTo>
                  <a:pt x="14308" y="1645648"/>
                </a:lnTo>
                <a:lnTo>
                  <a:pt x="49088" y="1667349"/>
                </a:lnTo>
                <a:lnTo>
                  <a:pt x="63508" y="1668993"/>
                </a:lnTo>
                <a:lnTo>
                  <a:pt x="2247944" y="1668984"/>
                </a:lnTo>
                <a:lnTo>
                  <a:pt x="2287038" y="1654684"/>
                </a:lnTo>
                <a:lnTo>
                  <a:pt x="2308740" y="1619904"/>
                </a:lnTo>
                <a:lnTo>
                  <a:pt x="2310383" y="1605485"/>
                </a:lnTo>
                <a:lnTo>
                  <a:pt x="2310375" y="1350432"/>
                </a:lnTo>
                <a:lnTo>
                  <a:pt x="2296075" y="1311338"/>
                </a:lnTo>
                <a:lnTo>
                  <a:pt x="2261295" y="1289637"/>
                </a:lnTo>
                <a:lnTo>
                  <a:pt x="2246875" y="1287993"/>
                </a:lnTo>
                <a:lnTo>
                  <a:pt x="962668" y="1287993"/>
                </a:lnTo>
                <a:lnTo>
                  <a:pt x="553474" y="0"/>
                </a:lnTo>
                <a:close/>
              </a:path>
            </a:pathLst>
          </a:custGeom>
          <a:solidFill>
            <a:srgbClr val="FFFF00"/>
          </a:solidFill>
        </p:spPr>
        <p:txBody>
          <a:bodyPr wrap="square" lIns="0" tIns="0" rIns="0" bIns="0" rtlCol="0"/>
          <a:lstStyle/>
          <a:p>
            <a:endParaRPr/>
          </a:p>
        </p:txBody>
      </p:sp>
      <p:sp>
        <p:nvSpPr>
          <p:cNvPr id="9" name="object 9"/>
          <p:cNvSpPr/>
          <p:nvPr/>
        </p:nvSpPr>
        <p:spPr>
          <a:xfrm>
            <a:off x="2823972" y="4334042"/>
            <a:ext cx="2310765" cy="1669414"/>
          </a:xfrm>
          <a:custGeom>
            <a:avLst/>
            <a:gdLst/>
            <a:ahLst/>
            <a:cxnLst/>
            <a:rect l="l" t="t" r="r" b="b"/>
            <a:pathLst>
              <a:path w="2310765" h="1669414">
                <a:moveTo>
                  <a:pt x="0" y="1351501"/>
                </a:moveTo>
                <a:lnTo>
                  <a:pt x="13686" y="1312112"/>
                </a:lnTo>
                <a:lnTo>
                  <a:pt x="48091" y="1289877"/>
                </a:lnTo>
                <a:lnTo>
                  <a:pt x="385072" y="1287993"/>
                </a:lnTo>
                <a:lnTo>
                  <a:pt x="553474" y="0"/>
                </a:lnTo>
                <a:lnTo>
                  <a:pt x="962668" y="1287993"/>
                </a:lnTo>
                <a:lnTo>
                  <a:pt x="2246875" y="1287993"/>
                </a:lnTo>
                <a:lnTo>
                  <a:pt x="2261295" y="1289637"/>
                </a:lnTo>
                <a:lnTo>
                  <a:pt x="2296075" y="1311338"/>
                </a:lnTo>
                <a:lnTo>
                  <a:pt x="2310375" y="1350432"/>
                </a:lnTo>
                <a:lnTo>
                  <a:pt x="2310383" y="1446751"/>
                </a:lnTo>
                <a:lnTo>
                  <a:pt x="2310383" y="1605485"/>
                </a:lnTo>
                <a:lnTo>
                  <a:pt x="2296697" y="1644874"/>
                </a:lnTo>
                <a:lnTo>
                  <a:pt x="2262292" y="1667109"/>
                </a:lnTo>
                <a:lnTo>
                  <a:pt x="962668" y="1668993"/>
                </a:lnTo>
                <a:lnTo>
                  <a:pt x="385072" y="1668993"/>
                </a:lnTo>
                <a:lnTo>
                  <a:pt x="63508" y="1668993"/>
                </a:lnTo>
                <a:lnTo>
                  <a:pt x="24119" y="1655307"/>
                </a:lnTo>
                <a:lnTo>
                  <a:pt x="1883" y="1620901"/>
                </a:lnTo>
                <a:lnTo>
                  <a:pt x="0" y="1446751"/>
                </a:lnTo>
                <a:lnTo>
                  <a:pt x="0" y="1351501"/>
                </a:lnTo>
                <a:close/>
              </a:path>
            </a:pathLst>
          </a:custGeom>
          <a:ln w="12191">
            <a:solidFill>
              <a:srgbClr val="073A48"/>
            </a:solidFill>
          </a:ln>
        </p:spPr>
        <p:txBody>
          <a:bodyPr wrap="square" lIns="0" tIns="0" rIns="0" bIns="0" rtlCol="0"/>
          <a:lstStyle/>
          <a:p>
            <a:endParaRPr/>
          </a:p>
        </p:txBody>
      </p:sp>
      <p:sp>
        <p:nvSpPr>
          <p:cNvPr id="10" name="object 10"/>
          <p:cNvSpPr txBox="1"/>
          <p:nvPr/>
        </p:nvSpPr>
        <p:spPr>
          <a:xfrm>
            <a:off x="3424727" y="5730435"/>
            <a:ext cx="1103630" cy="203835"/>
          </a:xfrm>
          <a:prstGeom prst="rect">
            <a:avLst/>
          </a:prstGeom>
        </p:spPr>
        <p:txBody>
          <a:bodyPr vert="horz" wrap="square" lIns="0" tIns="0" rIns="0" bIns="0" rtlCol="0">
            <a:spAutoFit/>
          </a:bodyPr>
          <a:lstStyle/>
          <a:p>
            <a:pPr marL="12700">
              <a:lnSpc>
                <a:spcPct val="100000"/>
              </a:lnSpc>
            </a:pPr>
            <a:r>
              <a:rPr sz="1400" spc="-65" dirty="0">
                <a:latin typeface="Arial Narrow"/>
                <a:cs typeface="Arial Narrow"/>
              </a:rPr>
              <a:t>S</a:t>
            </a:r>
            <a:r>
              <a:rPr sz="1400" spc="15" dirty="0">
                <a:latin typeface="Arial Narrow"/>
                <a:cs typeface="Arial Narrow"/>
              </a:rPr>
              <a:t>e</a:t>
            </a:r>
            <a:r>
              <a:rPr sz="1400" spc="30" dirty="0">
                <a:latin typeface="Arial Narrow"/>
                <a:cs typeface="Arial Narrow"/>
              </a:rPr>
              <a:t>l</a:t>
            </a:r>
            <a:r>
              <a:rPr sz="1400" spc="25" dirty="0">
                <a:latin typeface="Arial Narrow"/>
                <a:cs typeface="Arial Narrow"/>
              </a:rPr>
              <a:t>e</a:t>
            </a:r>
            <a:r>
              <a:rPr sz="1400" spc="20" dirty="0">
                <a:latin typeface="Arial Narrow"/>
                <a:cs typeface="Arial Narrow"/>
              </a:rPr>
              <a:t>c</a:t>
            </a:r>
            <a:r>
              <a:rPr sz="1400" spc="85" dirty="0">
                <a:latin typeface="Arial Narrow"/>
                <a:cs typeface="Arial Narrow"/>
              </a:rPr>
              <a:t>t</a:t>
            </a:r>
            <a:r>
              <a:rPr sz="1400" spc="60" dirty="0">
                <a:latin typeface="Arial Narrow"/>
                <a:cs typeface="Arial Narrow"/>
              </a:rPr>
              <a:t> </a:t>
            </a:r>
            <a:r>
              <a:rPr sz="1400" spc="-5" dirty="0">
                <a:latin typeface="Arial Narrow"/>
                <a:cs typeface="Arial Narrow"/>
              </a:rPr>
              <a:t>F</a:t>
            </a:r>
            <a:r>
              <a:rPr sz="1400" spc="40" dirty="0">
                <a:latin typeface="Arial Narrow"/>
                <a:cs typeface="Arial Narrow"/>
              </a:rPr>
              <a:t>il</a:t>
            </a:r>
            <a:r>
              <a:rPr sz="1400" spc="5" dirty="0">
                <a:latin typeface="Arial Narrow"/>
                <a:cs typeface="Arial Narrow"/>
              </a:rPr>
              <a:t>e</a:t>
            </a:r>
            <a:r>
              <a:rPr sz="1400" spc="65" dirty="0">
                <a:latin typeface="Arial Narrow"/>
                <a:cs typeface="Arial Narrow"/>
              </a:rPr>
              <a:t> </a:t>
            </a:r>
            <a:r>
              <a:rPr sz="1400" dirty="0">
                <a:latin typeface="Arial Narrow"/>
                <a:cs typeface="Arial Narrow"/>
              </a:rPr>
              <a:t>P</a:t>
            </a:r>
            <a:r>
              <a:rPr sz="1400" spc="30" dirty="0">
                <a:latin typeface="Arial Narrow"/>
                <a:cs typeface="Arial Narrow"/>
              </a:rPr>
              <a:t>l</a:t>
            </a:r>
            <a:r>
              <a:rPr sz="1400" spc="20" dirty="0">
                <a:latin typeface="Arial Narrow"/>
                <a:cs typeface="Arial Narrow"/>
              </a:rPr>
              <a:t>a</a:t>
            </a:r>
            <a:r>
              <a:rPr sz="1400" spc="35" dirty="0">
                <a:latin typeface="Arial Narrow"/>
                <a:cs typeface="Arial Narrow"/>
              </a:rPr>
              <a:t>n</a:t>
            </a:r>
            <a:endParaRPr sz="1400">
              <a:latin typeface="Arial Narrow"/>
              <a:cs typeface="Arial Narrow"/>
            </a:endParaRPr>
          </a:p>
        </p:txBody>
      </p:sp>
      <p:sp>
        <p:nvSpPr>
          <p:cNvPr id="11" name="object 11"/>
          <p:cNvSpPr/>
          <p:nvPr/>
        </p:nvSpPr>
        <p:spPr>
          <a:xfrm>
            <a:off x="5722619" y="4023671"/>
            <a:ext cx="2397125" cy="1466215"/>
          </a:xfrm>
          <a:custGeom>
            <a:avLst/>
            <a:gdLst/>
            <a:ahLst/>
            <a:cxnLst/>
            <a:rect l="l" t="t" r="r" b="b"/>
            <a:pathLst>
              <a:path w="2397125" h="1466214">
                <a:moveTo>
                  <a:pt x="2396581" y="0"/>
                </a:moveTo>
                <a:lnTo>
                  <a:pt x="1347703" y="1084777"/>
                </a:lnTo>
                <a:lnTo>
                  <a:pt x="62439" y="1084785"/>
                </a:lnTo>
                <a:lnTo>
                  <a:pt x="48091" y="1086660"/>
                </a:lnTo>
                <a:lnTo>
                  <a:pt x="13686" y="1108896"/>
                </a:lnTo>
                <a:lnTo>
                  <a:pt x="0" y="1148285"/>
                </a:lnTo>
                <a:lnTo>
                  <a:pt x="8" y="1403337"/>
                </a:lnTo>
                <a:lnTo>
                  <a:pt x="14308" y="1442431"/>
                </a:lnTo>
                <a:lnTo>
                  <a:pt x="49088" y="1464133"/>
                </a:lnTo>
                <a:lnTo>
                  <a:pt x="63508" y="1465777"/>
                </a:lnTo>
                <a:lnTo>
                  <a:pt x="2247943" y="1465768"/>
                </a:lnTo>
                <a:lnTo>
                  <a:pt x="2287050" y="1451464"/>
                </a:lnTo>
                <a:lnTo>
                  <a:pt x="2308741" y="1416687"/>
                </a:lnTo>
                <a:lnTo>
                  <a:pt x="2310383" y="1402268"/>
                </a:lnTo>
                <a:lnTo>
                  <a:pt x="2310374" y="1147206"/>
                </a:lnTo>
                <a:lnTo>
                  <a:pt x="2296078" y="1108118"/>
                </a:lnTo>
                <a:lnTo>
                  <a:pt x="2261293" y="1086420"/>
                </a:lnTo>
                <a:lnTo>
                  <a:pt x="2246863" y="1084777"/>
                </a:lnTo>
                <a:lnTo>
                  <a:pt x="1925299" y="1084777"/>
                </a:lnTo>
                <a:lnTo>
                  <a:pt x="2396581" y="0"/>
                </a:lnTo>
                <a:close/>
              </a:path>
            </a:pathLst>
          </a:custGeom>
          <a:solidFill>
            <a:srgbClr val="FFFF00"/>
          </a:solidFill>
        </p:spPr>
        <p:txBody>
          <a:bodyPr wrap="square" lIns="0" tIns="0" rIns="0" bIns="0" rtlCol="0"/>
          <a:lstStyle/>
          <a:p>
            <a:endParaRPr/>
          </a:p>
        </p:txBody>
      </p:sp>
      <p:sp>
        <p:nvSpPr>
          <p:cNvPr id="12" name="object 12"/>
          <p:cNvSpPr/>
          <p:nvPr/>
        </p:nvSpPr>
        <p:spPr>
          <a:xfrm>
            <a:off x="5722619" y="4023671"/>
            <a:ext cx="2397125" cy="1466215"/>
          </a:xfrm>
          <a:custGeom>
            <a:avLst/>
            <a:gdLst/>
            <a:ahLst/>
            <a:cxnLst/>
            <a:rect l="l" t="t" r="r" b="b"/>
            <a:pathLst>
              <a:path w="2397125" h="1466214">
                <a:moveTo>
                  <a:pt x="0" y="1148285"/>
                </a:moveTo>
                <a:lnTo>
                  <a:pt x="13686" y="1108896"/>
                </a:lnTo>
                <a:lnTo>
                  <a:pt x="48091" y="1086660"/>
                </a:lnTo>
                <a:lnTo>
                  <a:pt x="1347703" y="1084777"/>
                </a:lnTo>
                <a:lnTo>
                  <a:pt x="2396581" y="0"/>
                </a:lnTo>
                <a:lnTo>
                  <a:pt x="1925299" y="1084777"/>
                </a:lnTo>
                <a:lnTo>
                  <a:pt x="2246863" y="1084777"/>
                </a:lnTo>
                <a:lnTo>
                  <a:pt x="2261293" y="1086420"/>
                </a:lnTo>
                <a:lnTo>
                  <a:pt x="2296078" y="1108118"/>
                </a:lnTo>
                <a:lnTo>
                  <a:pt x="2310374" y="1147206"/>
                </a:lnTo>
                <a:lnTo>
                  <a:pt x="2310383" y="1243535"/>
                </a:lnTo>
                <a:lnTo>
                  <a:pt x="2310383" y="1402268"/>
                </a:lnTo>
                <a:lnTo>
                  <a:pt x="2296707" y="1441654"/>
                </a:lnTo>
                <a:lnTo>
                  <a:pt x="2262301" y="1463891"/>
                </a:lnTo>
                <a:lnTo>
                  <a:pt x="1925299" y="1465777"/>
                </a:lnTo>
                <a:lnTo>
                  <a:pt x="1347703" y="1465777"/>
                </a:lnTo>
                <a:lnTo>
                  <a:pt x="63508" y="1465777"/>
                </a:lnTo>
                <a:lnTo>
                  <a:pt x="24119" y="1452091"/>
                </a:lnTo>
                <a:lnTo>
                  <a:pt x="1883" y="1417685"/>
                </a:lnTo>
                <a:lnTo>
                  <a:pt x="0" y="1243535"/>
                </a:lnTo>
                <a:lnTo>
                  <a:pt x="0" y="1148285"/>
                </a:lnTo>
                <a:close/>
              </a:path>
            </a:pathLst>
          </a:custGeom>
          <a:ln w="12191">
            <a:solidFill>
              <a:srgbClr val="073A48"/>
            </a:solidFill>
          </a:ln>
        </p:spPr>
        <p:txBody>
          <a:bodyPr wrap="square" lIns="0" tIns="0" rIns="0" bIns="0" rtlCol="0"/>
          <a:lstStyle/>
          <a:p>
            <a:endParaRPr/>
          </a:p>
        </p:txBody>
      </p:sp>
      <p:sp>
        <p:nvSpPr>
          <p:cNvPr id="13" name="object 13"/>
          <p:cNvSpPr txBox="1"/>
          <p:nvPr/>
        </p:nvSpPr>
        <p:spPr>
          <a:xfrm>
            <a:off x="6007827" y="5216845"/>
            <a:ext cx="1740535" cy="203835"/>
          </a:xfrm>
          <a:prstGeom prst="rect">
            <a:avLst/>
          </a:prstGeom>
        </p:spPr>
        <p:txBody>
          <a:bodyPr vert="horz" wrap="square" lIns="0" tIns="0" rIns="0" bIns="0" rtlCol="0">
            <a:spAutoFit/>
          </a:bodyPr>
          <a:lstStyle/>
          <a:p>
            <a:pPr marL="12700">
              <a:lnSpc>
                <a:spcPct val="100000"/>
              </a:lnSpc>
            </a:pPr>
            <a:r>
              <a:rPr sz="1400" dirty="0">
                <a:latin typeface="Arial Narrow"/>
                <a:cs typeface="Arial Narrow"/>
              </a:rPr>
              <a:t>W</a:t>
            </a:r>
            <a:r>
              <a:rPr sz="1400" spc="65" dirty="0">
                <a:latin typeface="Arial Narrow"/>
                <a:cs typeface="Arial Narrow"/>
              </a:rPr>
              <a:t>r</a:t>
            </a:r>
            <a:r>
              <a:rPr sz="1400" spc="80" dirty="0">
                <a:latin typeface="Arial Narrow"/>
                <a:cs typeface="Arial Narrow"/>
              </a:rPr>
              <a:t>i</a:t>
            </a:r>
            <a:r>
              <a:rPr sz="1400" spc="75" dirty="0">
                <a:latin typeface="Arial Narrow"/>
                <a:cs typeface="Arial Narrow"/>
              </a:rPr>
              <a:t>t</a:t>
            </a:r>
            <a:r>
              <a:rPr sz="1400" spc="-20" dirty="0">
                <a:latin typeface="Arial Narrow"/>
                <a:cs typeface="Arial Narrow"/>
              </a:rPr>
              <a:t>e</a:t>
            </a:r>
            <a:r>
              <a:rPr sz="1400" spc="75" dirty="0">
                <a:latin typeface="Arial Narrow"/>
                <a:cs typeface="Arial Narrow"/>
              </a:rPr>
              <a:t> </a:t>
            </a:r>
            <a:r>
              <a:rPr sz="1400" spc="55" dirty="0">
                <a:latin typeface="Arial Narrow"/>
                <a:cs typeface="Arial Narrow"/>
              </a:rPr>
              <a:t>D</a:t>
            </a:r>
            <a:r>
              <a:rPr sz="1400" spc="15" dirty="0">
                <a:latin typeface="Arial Narrow"/>
                <a:cs typeface="Arial Narrow"/>
              </a:rPr>
              <a:t>e</a:t>
            </a:r>
            <a:r>
              <a:rPr sz="1400" spc="-5" dirty="0">
                <a:latin typeface="Arial Narrow"/>
                <a:cs typeface="Arial Narrow"/>
              </a:rPr>
              <a:t>s</a:t>
            </a:r>
            <a:r>
              <a:rPr sz="1400" spc="20" dirty="0">
                <a:latin typeface="Arial Narrow"/>
                <a:cs typeface="Arial Narrow"/>
              </a:rPr>
              <a:t>c</a:t>
            </a:r>
            <a:r>
              <a:rPr sz="1400" spc="65" dirty="0">
                <a:latin typeface="Arial Narrow"/>
                <a:cs typeface="Arial Narrow"/>
              </a:rPr>
              <a:t>r</a:t>
            </a:r>
            <a:r>
              <a:rPr sz="1400" spc="70" dirty="0">
                <a:latin typeface="Arial Narrow"/>
                <a:cs typeface="Arial Narrow"/>
              </a:rPr>
              <a:t>ip</a:t>
            </a:r>
            <a:r>
              <a:rPr sz="1400" spc="114" dirty="0">
                <a:latin typeface="Arial Narrow"/>
                <a:cs typeface="Arial Narrow"/>
              </a:rPr>
              <a:t>t</a:t>
            </a:r>
            <a:r>
              <a:rPr sz="1400" spc="50" dirty="0">
                <a:latin typeface="Arial Narrow"/>
                <a:cs typeface="Arial Narrow"/>
              </a:rPr>
              <a:t>i</a:t>
            </a:r>
            <a:r>
              <a:rPr sz="1400" spc="55" dirty="0">
                <a:latin typeface="Arial Narrow"/>
                <a:cs typeface="Arial Narrow"/>
              </a:rPr>
              <a:t>o</a:t>
            </a:r>
            <a:r>
              <a:rPr sz="1400" spc="35" dirty="0">
                <a:latin typeface="Arial Narrow"/>
                <a:cs typeface="Arial Narrow"/>
              </a:rPr>
              <a:t>n</a:t>
            </a:r>
            <a:r>
              <a:rPr sz="1400" spc="55" dirty="0">
                <a:latin typeface="Arial Narrow"/>
                <a:cs typeface="Arial Narrow"/>
              </a:rPr>
              <a:t> </a:t>
            </a:r>
            <a:r>
              <a:rPr sz="1400" spc="45" dirty="0">
                <a:latin typeface="Arial Narrow"/>
                <a:cs typeface="Arial Narrow"/>
              </a:rPr>
              <a:t>o</a:t>
            </a:r>
            <a:r>
              <a:rPr sz="1400" spc="40" dirty="0">
                <a:latin typeface="Arial Narrow"/>
                <a:cs typeface="Arial Narrow"/>
              </a:rPr>
              <a:t>f</a:t>
            </a:r>
            <a:r>
              <a:rPr sz="1400" spc="70" dirty="0">
                <a:latin typeface="Arial Narrow"/>
                <a:cs typeface="Arial Narrow"/>
              </a:rPr>
              <a:t> </a:t>
            </a:r>
            <a:r>
              <a:rPr sz="1400" spc="-5" dirty="0">
                <a:latin typeface="Arial Narrow"/>
                <a:cs typeface="Arial Narrow"/>
              </a:rPr>
              <a:t>F</a:t>
            </a:r>
            <a:r>
              <a:rPr sz="1400" spc="40" dirty="0">
                <a:latin typeface="Arial Narrow"/>
                <a:cs typeface="Arial Narrow"/>
              </a:rPr>
              <a:t>ile</a:t>
            </a:r>
            <a:endParaRPr sz="1400">
              <a:latin typeface="Arial Narrow"/>
              <a:cs typeface="Arial Narrow"/>
            </a:endParaRPr>
          </a:p>
        </p:txBody>
      </p:sp>
      <p:sp>
        <p:nvSpPr>
          <p:cNvPr id="14" name="object 14"/>
          <p:cNvSpPr/>
          <p:nvPr/>
        </p:nvSpPr>
        <p:spPr>
          <a:xfrm>
            <a:off x="10941161" y="3749040"/>
            <a:ext cx="1207135" cy="932815"/>
          </a:xfrm>
          <a:custGeom>
            <a:avLst/>
            <a:gdLst/>
            <a:ahLst/>
            <a:cxnLst/>
            <a:rect l="l" t="t" r="r" b="b"/>
            <a:pathLst>
              <a:path w="1207134" h="932814">
                <a:moveTo>
                  <a:pt x="1143121" y="0"/>
                </a:moveTo>
                <a:lnTo>
                  <a:pt x="63598" y="8"/>
                </a:lnTo>
                <a:lnTo>
                  <a:pt x="24491" y="14312"/>
                </a:lnTo>
                <a:lnTo>
                  <a:pt x="2800" y="49089"/>
                </a:lnTo>
                <a:lnTo>
                  <a:pt x="1158" y="63508"/>
                </a:lnTo>
                <a:lnTo>
                  <a:pt x="1167" y="318570"/>
                </a:lnTo>
                <a:lnTo>
                  <a:pt x="15463" y="357658"/>
                </a:lnTo>
                <a:lnTo>
                  <a:pt x="50248" y="379356"/>
                </a:lnTo>
                <a:lnTo>
                  <a:pt x="64678" y="380999"/>
                </a:lnTo>
                <a:lnTo>
                  <a:pt x="202082" y="380999"/>
                </a:lnTo>
                <a:lnTo>
                  <a:pt x="0" y="932712"/>
                </a:lnTo>
                <a:lnTo>
                  <a:pt x="503407" y="380999"/>
                </a:lnTo>
                <a:lnTo>
                  <a:pt x="1144201" y="380991"/>
                </a:lnTo>
                <a:lnTo>
                  <a:pt x="1158559" y="379114"/>
                </a:lnTo>
                <a:lnTo>
                  <a:pt x="1192965" y="356877"/>
                </a:lnTo>
                <a:lnTo>
                  <a:pt x="1206642" y="317491"/>
                </a:lnTo>
                <a:lnTo>
                  <a:pt x="1206633" y="62429"/>
                </a:lnTo>
                <a:lnTo>
                  <a:pt x="1192336" y="23341"/>
                </a:lnTo>
                <a:lnTo>
                  <a:pt x="1157552" y="1643"/>
                </a:lnTo>
                <a:lnTo>
                  <a:pt x="1143121" y="0"/>
                </a:lnTo>
                <a:close/>
              </a:path>
            </a:pathLst>
          </a:custGeom>
          <a:solidFill>
            <a:srgbClr val="FFFF00"/>
          </a:solidFill>
        </p:spPr>
        <p:txBody>
          <a:bodyPr wrap="square" lIns="0" tIns="0" rIns="0" bIns="0" rtlCol="0"/>
          <a:lstStyle/>
          <a:p>
            <a:endParaRPr/>
          </a:p>
        </p:txBody>
      </p:sp>
      <p:sp>
        <p:nvSpPr>
          <p:cNvPr id="15" name="object 15"/>
          <p:cNvSpPr/>
          <p:nvPr/>
        </p:nvSpPr>
        <p:spPr>
          <a:xfrm>
            <a:off x="10941161" y="3749040"/>
            <a:ext cx="1207135" cy="932815"/>
          </a:xfrm>
          <a:custGeom>
            <a:avLst/>
            <a:gdLst/>
            <a:ahLst/>
            <a:cxnLst/>
            <a:rect l="l" t="t" r="r" b="b"/>
            <a:pathLst>
              <a:path w="1207134" h="932814">
                <a:moveTo>
                  <a:pt x="1158" y="63508"/>
                </a:moveTo>
                <a:lnTo>
                  <a:pt x="14835" y="24122"/>
                </a:lnTo>
                <a:lnTo>
                  <a:pt x="49241" y="1885"/>
                </a:lnTo>
                <a:lnTo>
                  <a:pt x="202082" y="0"/>
                </a:lnTo>
                <a:lnTo>
                  <a:pt x="503407" y="0"/>
                </a:lnTo>
                <a:lnTo>
                  <a:pt x="1143121" y="0"/>
                </a:lnTo>
                <a:lnTo>
                  <a:pt x="1182527" y="13683"/>
                </a:lnTo>
                <a:lnTo>
                  <a:pt x="1204757" y="48083"/>
                </a:lnTo>
                <a:lnTo>
                  <a:pt x="1206642" y="222241"/>
                </a:lnTo>
                <a:lnTo>
                  <a:pt x="1206642" y="317491"/>
                </a:lnTo>
                <a:lnTo>
                  <a:pt x="1192965" y="356877"/>
                </a:lnTo>
                <a:lnTo>
                  <a:pt x="1158559" y="379114"/>
                </a:lnTo>
                <a:lnTo>
                  <a:pt x="503407" y="380999"/>
                </a:lnTo>
                <a:lnTo>
                  <a:pt x="0" y="932712"/>
                </a:lnTo>
                <a:lnTo>
                  <a:pt x="202082" y="380999"/>
                </a:lnTo>
                <a:lnTo>
                  <a:pt x="64678" y="380999"/>
                </a:lnTo>
                <a:lnTo>
                  <a:pt x="50248" y="379356"/>
                </a:lnTo>
                <a:lnTo>
                  <a:pt x="15463" y="357658"/>
                </a:lnTo>
                <a:lnTo>
                  <a:pt x="1167" y="318570"/>
                </a:lnTo>
                <a:lnTo>
                  <a:pt x="1158" y="317491"/>
                </a:lnTo>
                <a:lnTo>
                  <a:pt x="1158" y="222241"/>
                </a:lnTo>
                <a:lnTo>
                  <a:pt x="1158" y="63508"/>
                </a:lnTo>
                <a:close/>
              </a:path>
            </a:pathLst>
          </a:custGeom>
          <a:ln w="12191">
            <a:solidFill>
              <a:srgbClr val="073A48"/>
            </a:solidFill>
          </a:ln>
        </p:spPr>
        <p:txBody>
          <a:bodyPr wrap="square" lIns="0" tIns="0" rIns="0" bIns="0" rtlCol="0"/>
          <a:lstStyle/>
          <a:p>
            <a:endParaRPr/>
          </a:p>
        </p:txBody>
      </p:sp>
      <p:sp>
        <p:nvSpPr>
          <p:cNvPr id="16" name="object 16"/>
          <p:cNvSpPr txBox="1"/>
          <p:nvPr/>
        </p:nvSpPr>
        <p:spPr>
          <a:xfrm>
            <a:off x="11090473" y="3750645"/>
            <a:ext cx="905510" cy="417195"/>
          </a:xfrm>
          <a:prstGeom prst="rect">
            <a:avLst/>
          </a:prstGeom>
        </p:spPr>
        <p:txBody>
          <a:bodyPr vert="horz" wrap="square" lIns="0" tIns="0" rIns="0" bIns="0" rtlCol="0">
            <a:spAutoFit/>
          </a:bodyPr>
          <a:lstStyle/>
          <a:p>
            <a:pPr marL="222885" marR="5080" indent="-210820">
              <a:lnSpc>
                <a:spcPct val="100000"/>
              </a:lnSpc>
            </a:pPr>
            <a:r>
              <a:rPr sz="1400" spc="-45" dirty="0">
                <a:latin typeface="Arial Narrow"/>
                <a:cs typeface="Arial Narrow"/>
              </a:rPr>
              <a:t>C</a:t>
            </a:r>
            <a:r>
              <a:rPr sz="1400" spc="40" dirty="0">
                <a:latin typeface="Arial Narrow"/>
                <a:cs typeface="Arial Narrow"/>
              </a:rPr>
              <a:t>lic</a:t>
            </a:r>
            <a:r>
              <a:rPr sz="1400" spc="15" dirty="0">
                <a:latin typeface="Arial Narrow"/>
                <a:cs typeface="Arial Narrow"/>
              </a:rPr>
              <a:t>k</a:t>
            </a:r>
            <a:r>
              <a:rPr sz="1400" spc="65" dirty="0">
                <a:latin typeface="Arial Narrow"/>
                <a:cs typeface="Arial Narrow"/>
              </a:rPr>
              <a:t> </a:t>
            </a:r>
            <a:r>
              <a:rPr sz="1400" spc="45" dirty="0">
                <a:latin typeface="Arial Narrow"/>
                <a:cs typeface="Arial Narrow"/>
              </a:rPr>
              <a:t>h</a:t>
            </a:r>
            <a:r>
              <a:rPr sz="1400" spc="40" dirty="0">
                <a:latin typeface="Arial Narrow"/>
                <a:cs typeface="Arial Narrow"/>
              </a:rPr>
              <a:t>e</a:t>
            </a:r>
            <a:r>
              <a:rPr sz="1400" spc="50" dirty="0">
                <a:latin typeface="Arial Narrow"/>
                <a:cs typeface="Arial Narrow"/>
              </a:rPr>
              <a:t>r</a:t>
            </a:r>
            <a:r>
              <a:rPr sz="1400" spc="-20" dirty="0">
                <a:latin typeface="Arial Narrow"/>
                <a:cs typeface="Arial Narrow"/>
              </a:rPr>
              <a:t>e</a:t>
            </a:r>
            <a:r>
              <a:rPr sz="1400" spc="6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5" dirty="0">
                <a:latin typeface="Arial Narrow"/>
                <a:cs typeface="Arial Narrow"/>
              </a:rPr>
              <a:t> </a:t>
            </a:r>
            <a:r>
              <a:rPr sz="1400" spc="-45" dirty="0">
                <a:latin typeface="Arial Narrow"/>
                <a:cs typeface="Arial Narrow"/>
              </a:rPr>
              <a:t>C</a:t>
            </a:r>
            <a:r>
              <a:rPr sz="1400" spc="25" dirty="0">
                <a:latin typeface="Arial Narrow"/>
                <a:cs typeface="Arial Narrow"/>
              </a:rPr>
              <a:t>r</a:t>
            </a:r>
            <a:r>
              <a:rPr sz="1400" spc="45" dirty="0">
                <a:latin typeface="Arial Narrow"/>
                <a:cs typeface="Arial Narrow"/>
              </a:rPr>
              <a:t>e</a:t>
            </a:r>
            <a:r>
              <a:rPr sz="1400" dirty="0">
                <a:latin typeface="Arial Narrow"/>
                <a:cs typeface="Arial Narrow"/>
              </a:rPr>
              <a:t>a</a:t>
            </a:r>
            <a:r>
              <a:rPr sz="1400" spc="100" dirty="0">
                <a:latin typeface="Arial Narrow"/>
                <a:cs typeface="Arial Narrow"/>
              </a:rPr>
              <a:t>t</a:t>
            </a:r>
            <a:r>
              <a:rPr sz="1400" spc="-20" dirty="0">
                <a:latin typeface="Arial Narrow"/>
                <a:cs typeface="Arial Narrow"/>
              </a:rPr>
              <a:t>e</a:t>
            </a:r>
            <a:endParaRPr sz="1400">
              <a:latin typeface="Arial Narrow"/>
              <a:cs typeface="Arial Narrow"/>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25</a:t>
            </a:fld>
            <a:endParaRPr spc="9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000" y="351631"/>
            <a:ext cx="10053323" cy="410369"/>
          </a:xfrm>
          <a:prstGeom prst="rect">
            <a:avLst/>
          </a:prstGeom>
        </p:spPr>
        <p:txBody>
          <a:bodyPr vert="horz" wrap="square" lIns="0" tIns="0" rIns="0" bIns="0" rtlCol="0">
            <a:spAutoFit/>
          </a:bodyPr>
          <a:lstStyle/>
          <a:p>
            <a:pPr marL="12700">
              <a:lnSpc>
                <a:spcPts val="3220"/>
              </a:lnSpc>
            </a:pPr>
            <a:r>
              <a:rPr lang="en-US" dirty="0">
                <a:latin typeface="Arial" panose="020B0604020202020204" pitchFamily="34" charset="0"/>
                <a:cs typeface="Arial" panose="020B0604020202020204" pitchFamily="34" charset="0"/>
              </a:rPr>
              <a:t>Newly Created </a:t>
            </a:r>
            <a:r>
              <a:rPr lang="en-US" dirty="0" err="1">
                <a:latin typeface="Arial" panose="020B0604020202020204" pitchFamily="34" charset="0"/>
                <a:cs typeface="Arial" panose="020B0604020202020204" pitchFamily="34" charset="0"/>
              </a:rPr>
              <a:t>eFile</a:t>
            </a:r>
            <a:endParaRPr dirty="0">
              <a:latin typeface="Arial" panose="020B0604020202020204" pitchFamily="34" charset="0"/>
              <a:cs typeface="Arial" panose="020B0604020202020204" pitchFamily="34" charset="0"/>
            </a:endParaRPr>
          </a:p>
        </p:txBody>
      </p:sp>
      <p:sp>
        <p:nvSpPr>
          <p:cNvPr id="4" name="object 4"/>
          <p:cNvSpPr/>
          <p:nvPr/>
        </p:nvSpPr>
        <p:spPr>
          <a:xfrm>
            <a:off x="990600" y="1001268"/>
            <a:ext cx="10058399" cy="483869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752600" y="5693164"/>
            <a:ext cx="914400" cy="871219"/>
          </a:xfrm>
          <a:custGeom>
            <a:avLst/>
            <a:gdLst/>
            <a:ahLst/>
            <a:cxnLst/>
            <a:rect l="l" t="t" r="r" b="b"/>
            <a:pathLst>
              <a:path w="914400" h="871220">
                <a:moveTo>
                  <a:pt x="276484" y="0"/>
                </a:moveTo>
                <a:lnTo>
                  <a:pt x="152399" y="489703"/>
                </a:lnTo>
                <a:lnTo>
                  <a:pt x="62439" y="489712"/>
                </a:lnTo>
                <a:lnTo>
                  <a:pt x="48091" y="491587"/>
                </a:lnTo>
                <a:lnTo>
                  <a:pt x="13686" y="513823"/>
                </a:lnTo>
                <a:lnTo>
                  <a:pt x="0" y="553211"/>
                </a:lnTo>
                <a:lnTo>
                  <a:pt x="8" y="808264"/>
                </a:lnTo>
                <a:lnTo>
                  <a:pt x="14308" y="847358"/>
                </a:lnTo>
                <a:lnTo>
                  <a:pt x="49088" y="869059"/>
                </a:lnTo>
                <a:lnTo>
                  <a:pt x="63508" y="870703"/>
                </a:lnTo>
                <a:lnTo>
                  <a:pt x="851960" y="870695"/>
                </a:lnTo>
                <a:lnTo>
                  <a:pt x="891054" y="856394"/>
                </a:lnTo>
                <a:lnTo>
                  <a:pt x="912756" y="821615"/>
                </a:lnTo>
                <a:lnTo>
                  <a:pt x="914399" y="807195"/>
                </a:lnTo>
                <a:lnTo>
                  <a:pt x="914391" y="552143"/>
                </a:lnTo>
                <a:lnTo>
                  <a:pt x="900091" y="513048"/>
                </a:lnTo>
                <a:lnTo>
                  <a:pt x="865311" y="491347"/>
                </a:lnTo>
                <a:lnTo>
                  <a:pt x="850891" y="489703"/>
                </a:lnTo>
                <a:lnTo>
                  <a:pt x="380999" y="489703"/>
                </a:lnTo>
                <a:lnTo>
                  <a:pt x="276484" y="0"/>
                </a:lnTo>
                <a:close/>
              </a:path>
            </a:pathLst>
          </a:custGeom>
          <a:solidFill>
            <a:srgbClr val="FFFF00"/>
          </a:solidFill>
        </p:spPr>
        <p:txBody>
          <a:bodyPr wrap="square" lIns="0" tIns="0" rIns="0" bIns="0" rtlCol="0"/>
          <a:lstStyle/>
          <a:p>
            <a:endParaRPr/>
          </a:p>
        </p:txBody>
      </p:sp>
      <p:sp>
        <p:nvSpPr>
          <p:cNvPr id="6" name="object 6"/>
          <p:cNvSpPr/>
          <p:nvPr/>
        </p:nvSpPr>
        <p:spPr>
          <a:xfrm>
            <a:off x="1752600" y="5693164"/>
            <a:ext cx="914400" cy="871219"/>
          </a:xfrm>
          <a:custGeom>
            <a:avLst/>
            <a:gdLst/>
            <a:ahLst/>
            <a:cxnLst/>
            <a:rect l="l" t="t" r="r" b="b"/>
            <a:pathLst>
              <a:path w="914400" h="871220">
                <a:moveTo>
                  <a:pt x="0" y="553211"/>
                </a:moveTo>
                <a:lnTo>
                  <a:pt x="13686" y="513823"/>
                </a:lnTo>
                <a:lnTo>
                  <a:pt x="48091" y="491587"/>
                </a:lnTo>
                <a:lnTo>
                  <a:pt x="152399" y="489703"/>
                </a:lnTo>
                <a:lnTo>
                  <a:pt x="276484" y="0"/>
                </a:lnTo>
                <a:lnTo>
                  <a:pt x="380999" y="489703"/>
                </a:lnTo>
                <a:lnTo>
                  <a:pt x="850891" y="489703"/>
                </a:lnTo>
                <a:lnTo>
                  <a:pt x="865311" y="491347"/>
                </a:lnTo>
                <a:lnTo>
                  <a:pt x="900091" y="513048"/>
                </a:lnTo>
                <a:lnTo>
                  <a:pt x="914391" y="552143"/>
                </a:lnTo>
                <a:lnTo>
                  <a:pt x="914399" y="553211"/>
                </a:lnTo>
                <a:lnTo>
                  <a:pt x="914399" y="648461"/>
                </a:lnTo>
                <a:lnTo>
                  <a:pt x="914399" y="807195"/>
                </a:lnTo>
                <a:lnTo>
                  <a:pt x="900713" y="846584"/>
                </a:lnTo>
                <a:lnTo>
                  <a:pt x="866308" y="868819"/>
                </a:lnTo>
                <a:lnTo>
                  <a:pt x="380999" y="870703"/>
                </a:lnTo>
                <a:lnTo>
                  <a:pt x="152399" y="870703"/>
                </a:lnTo>
                <a:lnTo>
                  <a:pt x="63508" y="870703"/>
                </a:lnTo>
                <a:lnTo>
                  <a:pt x="24119" y="857017"/>
                </a:lnTo>
                <a:lnTo>
                  <a:pt x="1883" y="822612"/>
                </a:lnTo>
                <a:lnTo>
                  <a:pt x="0" y="648461"/>
                </a:lnTo>
                <a:lnTo>
                  <a:pt x="0" y="553211"/>
                </a:lnTo>
                <a:close/>
              </a:path>
            </a:pathLst>
          </a:custGeom>
          <a:ln w="12191">
            <a:solidFill>
              <a:srgbClr val="073A48"/>
            </a:solidFill>
          </a:ln>
        </p:spPr>
        <p:txBody>
          <a:bodyPr wrap="square" lIns="0" tIns="0" rIns="0" bIns="0" rtlCol="0"/>
          <a:lstStyle/>
          <a:p>
            <a:endParaRPr/>
          </a:p>
        </p:txBody>
      </p:sp>
      <p:sp>
        <p:nvSpPr>
          <p:cNvPr id="7" name="object 7"/>
          <p:cNvSpPr txBox="1"/>
          <p:nvPr/>
        </p:nvSpPr>
        <p:spPr>
          <a:xfrm>
            <a:off x="1219200" y="3329940"/>
            <a:ext cx="3886200" cy="533400"/>
          </a:xfrm>
          <a:prstGeom prst="rect">
            <a:avLst/>
          </a:prstGeom>
          <a:ln w="57911">
            <a:solidFill>
              <a:srgbClr val="0D5265"/>
            </a:solidFill>
          </a:ln>
        </p:spPr>
        <p:txBody>
          <a:bodyPr vert="horz" wrap="square" lIns="0" tIns="0" rIns="0" bIns="0" rtlCol="0">
            <a:spAutoFit/>
          </a:bodyPr>
          <a:lstStyle/>
          <a:p>
            <a:pPr marL="153670">
              <a:lnSpc>
                <a:spcPct val="100000"/>
              </a:lnSpc>
            </a:pPr>
            <a:r>
              <a:rPr sz="1800" spc="114" dirty="0">
                <a:latin typeface="Arial Narrow"/>
                <a:cs typeface="Arial Narrow"/>
              </a:rPr>
              <a:t>A</a:t>
            </a:r>
            <a:r>
              <a:rPr sz="1800" spc="95" dirty="0">
                <a:latin typeface="Arial Narrow"/>
                <a:cs typeface="Arial Narrow"/>
              </a:rPr>
              <a:t>L</a:t>
            </a:r>
            <a:r>
              <a:rPr sz="1800" spc="80" dirty="0">
                <a:latin typeface="Arial Narrow"/>
                <a:cs typeface="Arial Narrow"/>
              </a:rPr>
              <a:t>L</a:t>
            </a:r>
            <a:r>
              <a:rPr sz="1800" spc="75" dirty="0">
                <a:latin typeface="Arial Narrow"/>
                <a:cs typeface="Arial Narrow"/>
              </a:rPr>
              <a:t> N</a:t>
            </a:r>
            <a:r>
              <a:rPr sz="1800" spc="70" dirty="0">
                <a:latin typeface="Arial Narrow"/>
                <a:cs typeface="Arial Narrow"/>
              </a:rPr>
              <a:t>o</a:t>
            </a:r>
            <a:r>
              <a:rPr sz="1800" spc="90" dirty="0">
                <a:latin typeface="Arial Narrow"/>
                <a:cs typeface="Arial Narrow"/>
              </a:rPr>
              <a:t>ti</a:t>
            </a:r>
            <a:r>
              <a:rPr sz="1800" spc="125" dirty="0">
                <a:latin typeface="Arial Narrow"/>
                <a:cs typeface="Arial Narrow"/>
              </a:rPr>
              <a:t>n</a:t>
            </a:r>
            <a:r>
              <a:rPr sz="1800" spc="55" dirty="0">
                <a:latin typeface="Arial Narrow"/>
                <a:cs typeface="Arial Narrow"/>
              </a:rPr>
              <a:t>g</a:t>
            </a:r>
            <a:r>
              <a:rPr sz="1800" spc="100" dirty="0">
                <a:latin typeface="Arial Narrow"/>
                <a:cs typeface="Arial Narrow"/>
              </a:rPr>
              <a:t> </a:t>
            </a:r>
            <a:r>
              <a:rPr sz="1800" spc="70" dirty="0">
                <a:latin typeface="Arial Narrow"/>
                <a:cs typeface="Arial Narrow"/>
              </a:rPr>
              <a:t>w</a:t>
            </a:r>
            <a:r>
              <a:rPr sz="1800" spc="65" dirty="0">
                <a:latin typeface="Arial Narrow"/>
                <a:cs typeface="Arial Narrow"/>
              </a:rPr>
              <a:t>il</a:t>
            </a:r>
            <a:r>
              <a:rPr sz="1800" spc="15" dirty="0">
                <a:latin typeface="Arial Narrow"/>
                <a:cs typeface="Arial Narrow"/>
              </a:rPr>
              <a:t>l</a:t>
            </a:r>
            <a:r>
              <a:rPr sz="1800" spc="95" dirty="0">
                <a:latin typeface="Arial Narrow"/>
                <a:cs typeface="Arial Narrow"/>
              </a:rPr>
              <a:t> </a:t>
            </a:r>
            <a:r>
              <a:rPr sz="1800" spc="65" dirty="0">
                <a:latin typeface="Arial Narrow"/>
                <a:cs typeface="Arial Narrow"/>
              </a:rPr>
              <a:t>b</a:t>
            </a:r>
            <a:r>
              <a:rPr sz="1800" spc="15" dirty="0">
                <a:latin typeface="Arial Narrow"/>
                <a:cs typeface="Arial Narrow"/>
              </a:rPr>
              <a:t>e</a:t>
            </a:r>
            <a:r>
              <a:rPr sz="1800" spc="95" dirty="0">
                <a:latin typeface="Arial Narrow"/>
                <a:cs typeface="Arial Narrow"/>
              </a:rPr>
              <a:t> </a:t>
            </a:r>
            <a:r>
              <a:rPr sz="1800" spc="50" dirty="0">
                <a:latin typeface="Arial Narrow"/>
                <a:cs typeface="Arial Narrow"/>
              </a:rPr>
              <a:t>vi</a:t>
            </a:r>
            <a:r>
              <a:rPr sz="1800" spc="45" dirty="0">
                <a:latin typeface="Arial Narrow"/>
                <a:cs typeface="Arial Narrow"/>
              </a:rPr>
              <a:t>s</a:t>
            </a:r>
            <a:r>
              <a:rPr sz="1800" spc="60" dirty="0">
                <a:latin typeface="Arial Narrow"/>
                <a:cs typeface="Arial Narrow"/>
              </a:rPr>
              <a:t>ibl</a:t>
            </a:r>
            <a:r>
              <a:rPr sz="1800" spc="20" dirty="0">
                <a:latin typeface="Arial Narrow"/>
                <a:cs typeface="Arial Narrow"/>
              </a:rPr>
              <a:t>e</a:t>
            </a:r>
            <a:r>
              <a:rPr sz="1800" spc="95" dirty="0">
                <a:latin typeface="Arial Narrow"/>
                <a:cs typeface="Arial Narrow"/>
              </a:rPr>
              <a:t> </a:t>
            </a:r>
            <a:r>
              <a:rPr sz="1800" spc="75" dirty="0">
                <a:latin typeface="Arial Narrow"/>
                <a:cs typeface="Arial Narrow"/>
              </a:rPr>
              <a:t>h</a:t>
            </a:r>
            <a:r>
              <a:rPr sz="1800" spc="25" dirty="0">
                <a:latin typeface="Arial Narrow"/>
                <a:cs typeface="Arial Narrow"/>
              </a:rPr>
              <a:t>e</a:t>
            </a:r>
            <a:r>
              <a:rPr sz="1800" spc="60" dirty="0">
                <a:latin typeface="Arial Narrow"/>
                <a:cs typeface="Arial Narrow"/>
              </a:rPr>
              <a:t>r</a:t>
            </a:r>
            <a:r>
              <a:rPr sz="1800" spc="-25" dirty="0">
                <a:latin typeface="Arial Narrow"/>
                <a:cs typeface="Arial Narrow"/>
              </a:rPr>
              <a:t>e</a:t>
            </a:r>
            <a:endParaRPr sz="1800">
              <a:latin typeface="Arial Narrow"/>
              <a:cs typeface="Arial Narrow"/>
            </a:endParaRPr>
          </a:p>
        </p:txBody>
      </p:sp>
      <p:sp>
        <p:nvSpPr>
          <p:cNvPr id="8" name="object 8"/>
          <p:cNvSpPr/>
          <p:nvPr/>
        </p:nvSpPr>
        <p:spPr>
          <a:xfrm>
            <a:off x="4191000" y="5693164"/>
            <a:ext cx="1066800" cy="871219"/>
          </a:xfrm>
          <a:custGeom>
            <a:avLst/>
            <a:gdLst/>
            <a:ahLst/>
            <a:cxnLst/>
            <a:rect l="l" t="t" r="r" b="b"/>
            <a:pathLst>
              <a:path w="1066800" h="871220">
                <a:moveTo>
                  <a:pt x="322588" y="0"/>
                </a:moveTo>
                <a:lnTo>
                  <a:pt x="177808" y="489703"/>
                </a:lnTo>
                <a:lnTo>
                  <a:pt x="62439" y="489712"/>
                </a:lnTo>
                <a:lnTo>
                  <a:pt x="48091" y="491587"/>
                </a:lnTo>
                <a:lnTo>
                  <a:pt x="13686" y="513823"/>
                </a:lnTo>
                <a:lnTo>
                  <a:pt x="0" y="553211"/>
                </a:lnTo>
                <a:lnTo>
                  <a:pt x="8" y="808264"/>
                </a:lnTo>
                <a:lnTo>
                  <a:pt x="14308" y="847358"/>
                </a:lnTo>
                <a:lnTo>
                  <a:pt x="49088" y="869059"/>
                </a:lnTo>
                <a:lnTo>
                  <a:pt x="63508" y="870703"/>
                </a:lnTo>
                <a:lnTo>
                  <a:pt x="1004360" y="870695"/>
                </a:lnTo>
                <a:lnTo>
                  <a:pt x="1043454" y="856394"/>
                </a:lnTo>
                <a:lnTo>
                  <a:pt x="1065156" y="821615"/>
                </a:lnTo>
                <a:lnTo>
                  <a:pt x="1066799" y="807195"/>
                </a:lnTo>
                <a:lnTo>
                  <a:pt x="1066791" y="552143"/>
                </a:lnTo>
                <a:lnTo>
                  <a:pt x="1052491" y="513048"/>
                </a:lnTo>
                <a:lnTo>
                  <a:pt x="1017711" y="491347"/>
                </a:lnTo>
                <a:lnTo>
                  <a:pt x="1003291" y="489703"/>
                </a:lnTo>
                <a:lnTo>
                  <a:pt x="444508" y="489703"/>
                </a:lnTo>
                <a:lnTo>
                  <a:pt x="322588" y="0"/>
                </a:lnTo>
                <a:close/>
              </a:path>
            </a:pathLst>
          </a:custGeom>
          <a:solidFill>
            <a:srgbClr val="FFFF00"/>
          </a:solidFill>
        </p:spPr>
        <p:txBody>
          <a:bodyPr wrap="square" lIns="0" tIns="0" rIns="0" bIns="0" rtlCol="0"/>
          <a:lstStyle/>
          <a:p>
            <a:endParaRPr/>
          </a:p>
        </p:txBody>
      </p:sp>
      <p:sp>
        <p:nvSpPr>
          <p:cNvPr id="9" name="object 9"/>
          <p:cNvSpPr/>
          <p:nvPr/>
        </p:nvSpPr>
        <p:spPr>
          <a:xfrm>
            <a:off x="4191000" y="5693164"/>
            <a:ext cx="1066800" cy="871219"/>
          </a:xfrm>
          <a:custGeom>
            <a:avLst/>
            <a:gdLst/>
            <a:ahLst/>
            <a:cxnLst/>
            <a:rect l="l" t="t" r="r" b="b"/>
            <a:pathLst>
              <a:path w="1066800" h="871220">
                <a:moveTo>
                  <a:pt x="0" y="553211"/>
                </a:moveTo>
                <a:lnTo>
                  <a:pt x="13686" y="513823"/>
                </a:lnTo>
                <a:lnTo>
                  <a:pt x="48091" y="491587"/>
                </a:lnTo>
                <a:lnTo>
                  <a:pt x="177808" y="489703"/>
                </a:lnTo>
                <a:lnTo>
                  <a:pt x="322588" y="0"/>
                </a:lnTo>
                <a:lnTo>
                  <a:pt x="444508" y="489703"/>
                </a:lnTo>
                <a:lnTo>
                  <a:pt x="1003291" y="489703"/>
                </a:lnTo>
                <a:lnTo>
                  <a:pt x="1017711" y="491347"/>
                </a:lnTo>
                <a:lnTo>
                  <a:pt x="1052491" y="513048"/>
                </a:lnTo>
                <a:lnTo>
                  <a:pt x="1066791" y="552143"/>
                </a:lnTo>
                <a:lnTo>
                  <a:pt x="1066799" y="553211"/>
                </a:lnTo>
                <a:lnTo>
                  <a:pt x="1066799" y="648461"/>
                </a:lnTo>
                <a:lnTo>
                  <a:pt x="1066799" y="807195"/>
                </a:lnTo>
                <a:lnTo>
                  <a:pt x="1053113" y="846584"/>
                </a:lnTo>
                <a:lnTo>
                  <a:pt x="1018708" y="868819"/>
                </a:lnTo>
                <a:lnTo>
                  <a:pt x="444508" y="870703"/>
                </a:lnTo>
                <a:lnTo>
                  <a:pt x="177808" y="870703"/>
                </a:lnTo>
                <a:lnTo>
                  <a:pt x="63508" y="870703"/>
                </a:lnTo>
                <a:lnTo>
                  <a:pt x="24119" y="857017"/>
                </a:lnTo>
                <a:lnTo>
                  <a:pt x="1883" y="822612"/>
                </a:lnTo>
                <a:lnTo>
                  <a:pt x="0" y="648461"/>
                </a:lnTo>
                <a:lnTo>
                  <a:pt x="0" y="553211"/>
                </a:lnTo>
                <a:close/>
              </a:path>
            </a:pathLst>
          </a:custGeom>
          <a:ln w="12191">
            <a:solidFill>
              <a:srgbClr val="073A48"/>
            </a:solidFill>
          </a:ln>
        </p:spPr>
        <p:txBody>
          <a:bodyPr wrap="square" lIns="0" tIns="0" rIns="0" bIns="0" rtlCol="0"/>
          <a:lstStyle/>
          <a:p>
            <a:endParaRPr/>
          </a:p>
        </p:txBody>
      </p:sp>
      <p:sp>
        <p:nvSpPr>
          <p:cNvPr id="10" name="object 10"/>
          <p:cNvSpPr txBox="1"/>
          <p:nvPr/>
        </p:nvSpPr>
        <p:spPr>
          <a:xfrm>
            <a:off x="4482165" y="6183825"/>
            <a:ext cx="480059" cy="203835"/>
          </a:xfrm>
          <a:prstGeom prst="rect">
            <a:avLst/>
          </a:prstGeom>
        </p:spPr>
        <p:txBody>
          <a:bodyPr vert="horz" wrap="square" lIns="0" tIns="0" rIns="0" bIns="0" rtlCol="0">
            <a:spAutoFit/>
          </a:bodyPr>
          <a:lstStyle/>
          <a:p>
            <a:pPr marL="12700">
              <a:lnSpc>
                <a:spcPct val="100000"/>
              </a:lnSpc>
            </a:pPr>
            <a:r>
              <a:rPr sz="1400" spc="55" dirty="0">
                <a:latin typeface="Arial Narrow"/>
                <a:cs typeface="Arial Narrow"/>
              </a:rPr>
              <a:t>D</a:t>
            </a:r>
            <a:r>
              <a:rPr sz="1400" spc="25" dirty="0">
                <a:latin typeface="Arial Narrow"/>
                <a:cs typeface="Arial Narrow"/>
              </a:rPr>
              <a:t>e</a:t>
            </a:r>
            <a:r>
              <a:rPr sz="1400" spc="30" dirty="0">
                <a:latin typeface="Arial Narrow"/>
                <a:cs typeface="Arial Narrow"/>
              </a:rPr>
              <a:t>l</a:t>
            </a:r>
            <a:r>
              <a:rPr sz="1400" dirty="0">
                <a:latin typeface="Arial Narrow"/>
                <a:cs typeface="Arial Narrow"/>
              </a:rPr>
              <a:t>e</a:t>
            </a:r>
            <a:r>
              <a:rPr sz="1400" spc="100" dirty="0">
                <a:latin typeface="Arial Narrow"/>
                <a:cs typeface="Arial Narrow"/>
              </a:rPr>
              <a:t>t</a:t>
            </a:r>
            <a:r>
              <a:rPr sz="1400" spc="-20" dirty="0">
                <a:latin typeface="Arial Narrow"/>
                <a:cs typeface="Arial Narrow"/>
              </a:rPr>
              <a:t>e</a:t>
            </a:r>
            <a:endParaRPr sz="1400">
              <a:latin typeface="Arial Narrow"/>
              <a:cs typeface="Arial Narrow"/>
            </a:endParaRPr>
          </a:p>
        </p:txBody>
      </p:sp>
      <p:sp>
        <p:nvSpPr>
          <p:cNvPr id="11" name="object 11"/>
          <p:cNvSpPr/>
          <p:nvPr/>
        </p:nvSpPr>
        <p:spPr>
          <a:xfrm>
            <a:off x="1219200" y="2006772"/>
            <a:ext cx="914400" cy="508000"/>
          </a:xfrm>
          <a:custGeom>
            <a:avLst/>
            <a:gdLst/>
            <a:ahLst/>
            <a:cxnLst/>
            <a:rect l="l" t="t" r="r" b="b"/>
            <a:pathLst>
              <a:path w="914400" h="508000">
                <a:moveTo>
                  <a:pt x="871587" y="0"/>
                </a:moveTo>
                <a:lnTo>
                  <a:pt x="533399" y="126827"/>
                </a:lnTo>
                <a:lnTo>
                  <a:pt x="62439" y="126836"/>
                </a:lnTo>
                <a:lnTo>
                  <a:pt x="48091" y="128711"/>
                </a:lnTo>
                <a:lnTo>
                  <a:pt x="13686" y="150946"/>
                </a:lnTo>
                <a:lnTo>
                  <a:pt x="0" y="190335"/>
                </a:lnTo>
                <a:lnTo>
                  <a:pt x="8" y="445387"/>
                </a:lnTo>
                <a:lnTo>
                  <a:pt x="14308" y="484482"/>
                </a:lnTo>
                <a:lnTo>
                  <a:pt x="49088" y="506183"/>
                </a:lnTo>
                <a:lnTo>
                  <a:pt x="63508" y="507827"/>
                </a:lnTo>
                <a:lnTo>
                  <a:pt x="851960" y="507818"/>
                </a:lnTo>
                <a:lnTo>
                  <a:pt x="891054" y="493518"/>
                </a:lnTo>
                <a:lnTo>
                  <a:pt x="912756" y="458738"/>
                </a:lnTo>
                <a:lnTo>
                  <a:pt x="914399" y="444319"/>
                </a:lnTo>
                <a:lnTo>
                  <a:pt x="914391" y="189266"/>
                </a:lnTo>
                <a:lnTo>
                  <a:pt x="900091" y="150172"/>
                </a:lnTo>
                <a:lnTo>
                  <a:pt x="865311" y="128471"/>
                </a:lnTo>
                <a:lnTo>
                  <a:pt x="850891" y="126827"/>
                </a:lnTo>
                <a:lnTo>
                  <a:pt x="761999" y="126827"/>
                </a:lnTo>
                <a:lnTo>
                  <a:pt x="871587" y="0"/>
                </a:lnTo>
                <a:close/>
              </a:path>
            </a:pathLst>
          </a:custGeom>
          <a:solidFill>
            <a:srgbClr val="FFFF00"/>
          </a:solidFill>
        </p:spPr>
        <p:txBody>
          <a:bodyPr wrap="square" lIns="0" tIns="0" rIns="0" bIns="0" rtlCol="0"/>
          <a:lstStyle/>
          <a:p>
            <a:endParaRPr/>
          </a:p>
        </p:txBody>
      </p:sp>
      <p:sp>
        <p:nvSpPr>
          <p:cNvPr id="12" name="object 12"/>
          <p:cNvSpPr/>
          <p:nvPr/>
        </p:nvSpPr>
        <p:spPr>
          <a:xfrm>
            <a:off x="1219200" y="2006772"/>
            <a:ext cx="914400" cy="508000"/>
          </a:xfrm>
          <a:custGeom>
            <a:avLst/>
            <a:gdLst/>
            <a:ahLst/>
            <a:cxnLst/>
            <a:rect l="l" t="t" r="r" b="b"/>
            <a:pathLst>
              <a:path w="914400" h="508000">
                <a:moveTo>
                  <a:pt x="0" y="190335"/>
                </a:moveTo>
                <a:lnTo>
                  <a:pt x="13686" y="150946"/>
                </a:lnTo>
                <a:lnTo>
                  <a:pt x="48091" y="128711"/>
                </a:lnTo>
                <a:lnTo>
                  <a:pt x="533399" y="126827"/>
                </a:lnTo>
                <a:lnTo>
                  <a:pt x="871587" y="0"/>
                </a:lnTo>
                <a:lnTo>
                  <a:pt x="761999" y="126827"/>
                </a:lnTo>
                <a:lnTo>
                  <a:pt x="850891" y="126827"/>
                </a:lnTo>
                <a:lnTo>
                  <a:pt x="865311" y="128471"/>
                </a:lnTo>
                <a:lnTo>
                  <a:pt x="900091" y="150172"/>
                </a:lnTo>
                <a:lnTo>
                  <a:pt x="914391" y="189266"/>
                </a:lnTo>
                <a:lnTo>
                  <a:pt x="914399" y="190335"/>
                </a:lnTo>
                <a:lnTo>
                  <a:pt x="914399" y="285585"/>
                </a:lnTo>
                <a:lnTo>
                  <a:pt x="914399" y="444319"/>
                </a:lnTo>
                <a:lnTo>
                  <a:pt x="900713" y="483708"/>
                </a:lnTo>
                <a:lnTo>
                  <a:pt x="866308" y="505943"/>
                </a:lnTo>
                <a:lnTo>
                  <a:pt x="761999" y="507827"/>
                </a:lnTo>
                <a:lnTo>
                  <a:pt x="533399" y="507827"/>
                </a:lnTo>
                <a:lnTo>
                  <a:pt x="63508" y="507827"/>
                </a:lnTo>
                <a:lnTo>
                  <a:pt x="24119" y="494141"/>
                </a:lnTo>
                <a:lnTo>
                  <a:pt x="1883" y="459735"/>
                </a:lnTo>
                <a:lnTo>
                  <a:pt x="0" y="285585"/>
                </a:lnTo>
                <a:lnTo>
                  <a:pt x="0" y="190335"/>
                </a:lnTo>
                <a:close/>
              </a:path>
            </a:pathLst>
          </a:custGeom>
          <a:ln w="12191">
            <a:solidFill>
              <a:srgbClr val="073A48"/>
            </a:solidFill>
          </a:ln>
        </p:spPr>
        <p:txBody>
          <a:bodyPr wrap="square" lIns="0" tIns="0" rIns="0" bIns="0" rtlCol="0"/>
          <a:lstStyle/>
          <a:p>
            <a:endParaRPr/>
          </a:p>
        </p:txBody>
      </p:sp>
      <p:sp>
        <p:nvSpPr>
          <p:cNvPr id="13" name="object 13"/>
          <p:cNvSpPr txBox="1"/>
          <p:nvPr/>
        </p:nvSpPr>
        <p:spPr>
          <a:xfrm>
            <a:off x="1324493" y="2241290"/>
            <a:ext cx="697865" cy="203835"/>
          </a:xfrm>
          <a:prstGeom prst="rect">
            <a:avLst/>
          </a:prstGeom>
        </p:spPr>
        <p:txBody>
          <a:bodyPr vert="horz" wrap="square" lIns="0" tIns="0" rIns="0" bIns="0" rtlCol="0">
            <a:spAutoFit/>
          </a:bodyPr>
          <a:lstStyle/>
          <a:p>
            <a:pPr marL="12700">
              <a:lnSpc>
                <a:spcPct val="100000"/>
              </a:lnSpc>
            </a:pPr>
            <a:r>
              <a:rPr sz="1400" spc="75" dirty="0">
                <a:latin typeface="Arial Narrow"/>
                <a:cs typeface="Arial Narrow"/>
              </a:rPr>
              <a:t>A</a:t>
            </a:r>
            <a:r>
              <a:rPr sz="1400" spc="90" dirty="0">
                <a:latin typeface="Arial Narrow"/>
                <a:cs typeface="Arial Narrow"/>
              </a:rPr>
              <a:t>d</a:t>
            </a:r>
            <a:r>
              <a:rPr sz="1400" spc="50" dirty="0">
                <a:latin typeface="Arial Narrow"/>
                <a:cs typeface="Arial Narrow"/>
              </a:rPr>
              <a:t>d</a:t>
            </a:r>
            <a:r>
              <a:rPr sz="1400" spc="45" dirty="0">
                <a:latin typeface="Arial Narrow"/>
                <a:cs typeface="Arial Narrow"/>
              </a:rPr>
              <a:t> </a:t>
            </a:r>
            <a:r>
              <a:rPr sz="1400" spc="90" dirty="0">
                <a:latin typeface="Arial Narrow"/>
                <a:cs typeface="Arial Narrow"/>
              </a:rPr>
              <a:t>No</a:t>
            </a:r>
            <a:r>
              <a:rPr sz="1400" spc="45" dirty="0">
                <a:latin typeface="Arial Narrow"/>
                <a:cs typeface="Arial Narrow"/>
              </a:rPr>
              <a:t>t</a:t>
            </a:r>
            <a:r>
              <a:rPr sz="1400" spc="-20" dirty="0">
                <a:latin typeface="Arial Narrow"/>
                <a:cs typeface="Arial Narrow"/>
              </a:rPr>
              <a:t>e</a:t>
            </a:r>
            <a:endParaRPr sz="1400">
              <a:latin typeface="Arial Narrow"/>
              <a:cs typeface="Arial Narrow"/>
            </a:endParaRPr>
          </a:p>
        </p:txBody>
      </p:sp>
      <p:sp>
        <p:nvSpPr>
          <p:cNvPr id="14" name="object 14"/>
          <p:cNvSpPr/>
          <p:nvPr/>
        </p:nvSpPr>
        <p:spPr>
          <a:xfrm>
            <a:off x="4503779" y="2050304"/>
            <a:ext cx="1363980" cy="464820"/>
          </a:xfrm>
          <a:custGeom>
            <a:avLst/>
            <a:gdLst/>
            <a:ahLst/>
            <a:cxnLst/>
            <a:rect l="l" t="t" r="r" b="b"/>
            <a:pathLst>
              <a:path w="1363979" h="464819">
                <a:moveTo>
                  <a:pt x="0" y="0"/>
                </a:moveTo>
                <a:lnTo>
                  <a:pt x="449220" y="242053"/>
                </a:lnTo>
                <a:lnTo>
                  <a:pt x="449229" y="401856"/>
                </a:lnTo>
                <a:lnTo>
                  <a:pt x="451104" y="416204"/>
                </a:lnTo>
                <a:lnTo>
                  <a:pt x="473339" y="450609"/>
                </a:lnTo>
                <a:lnTo>
                  <a:pt x="512728" y="464295"/>
                </a:lnTo>
                <a:lnTo>
                  <a:pt x="1301181" y="464286"/>
                </a:lnTo>
                <a:lnTo>
                  <a:pt x="1340275" y="449986"/>
                </a:lnTo>
                <a:lnTo>
                  <a:pt x="1361976" y="415207"/>
                </a:lnTo>
                <a:lnTo>
                  <a:pt x="1363620" y="400787"/>
                </a:lnTo>
                <a:lnTo>
                  <a:pt x="1363611" y="146803"/>
                </a:lnTo>
                <a:lnTo>
                  <a:pt x="449220" y="146803"/>
                </a:lnTo>
                <a:lnTo>
                  <a:pt x="0" y="0"/>
                </a:lnTo>
                <a:close/>
              </a:path>
              <a:path w="1363979" h="464819">
                <a:moveTo>
                  <a:pt x="1300112" y="83295"/>
                </a:moveTo>
                <a:lnTo>
                  <a:pt x="511659" y="83304"/>
                </a:lnTo>
                <a:lnTo>
                  <a:pt x="472565" y="97604"/>
                </a:lnTo>
                <a:lnTo>
                  <a:pt x="450864" y="132384"/>
                </a:lnTo>
                <a:lnTo>
                  <a:pt x="449220" y="146803"/>
                </a:lnTo>
                <a:lnTo>
                  <a:pt x="1363611" y="146803"/>
                </a:lnTo>
                <a:lnTo>
                  <a:pt x="1349311" y="106640"/>
                </a:lnTo>
                <a:lnTo>
                  <a:pt x="1314531" y="84939"/>
                </a:lnTo>
                <a:lnTo>
                  <a:pt x="1300112" y="83295"/>
                </a:lnTo>
                <a:close/>
              </a:path>
            </a:pathLst>
          </a:custGeom>
          <a:solidFill>
            <a:srgbClr val="FFFF00"/>
          </a:solidFill>
        </p:spPr>
        <p:txBody>
          <a:bodyPr wrap="square" lIns="0" tIns="0" rIns="0" bIns="0" rtlCol="0"/>
          <a:lstStyle/>
          <a:p>
            <a:endParaRPr/>
          </a:p>
        </p:txBody>
      </p:sp>
      <p:sp>
        <p:nvSpPr>
          <p:cNvPr id="15" name="object 15"/>
          <p:cNvSpPr/>
          <p:nvPr/>
        </p:nvSpPr>
        <p:spPr>
          <a:xfrm>
            <a:off x="4503779" y="2050304"/>
            <a:ext cx="1363980" cy="464820"/>
          </a:xfrm>
          <a:custGeom>
            <a:avLst/>
            <a:gdLst/>
            <a:ahLst/>
            <a:cxnLst/>
            <a:rect l="l" t="t" r="r" b="b"/>
            <a:pathLst>
              <a:path w="1363979" h="464819">
                <a:moveTo>
                  <a:pt x="449220" y="146803"/>
                </a:moveTo>
                <a:lnTo>
                  <a:pt x="462906" y="107415"/>
                </a:lnTo>
                <a:lnTo>
                  <a:pt x="497311" y="85179"/>
                </a:lnTo>
                <a:lnTo>
                  <a:pt x="601620" y="83295"/>
                </a:lnTo>
                <a:lnTo>
                  <a:pt x="830220" y="83295"/>
                </a:lnTo>
                <a:lnTo>
                  <a:pt x="1300112" y="83295"/>
                </a:lnTo>
                <a:lnTo>
                  <a:pt x="1339501" y="96981"/>
                </a:lnTo>
                <a:lnTo>
                  <a:pt x="1361736" y="131387"/>
                </a:lnTo>
                <a:lnTo>
                  <a:pt x="1363620" y="146803"/>
                </a:lnTo>
                <a:lnTo>
                  <a:pt x="1363620" y="242053"/>
                </a:lnTo>
                <a:lnTo>
                  <a:pt x="1363620" y="400787"/>
                </a:lnTo>
                <a:lnTo>
                  <a:pt x="1349934" y="440176"/>
                </a:lnTo>
                <a:lnTo>
                  <a:pt x="1315528" y="462411"/>
                </a:lnTo>
                <a:lnTo>
                  <a:pt x="830220" y="464295"/>
                </a:lnTo>
                <a:lnTo>
                  <a:pt x="601620" y="464295"/>
                </a:lnTo>
                <a:lnTo>
                  <a:pt x="512728" y="464295"/>
                </a:lnTo>
                <a:lnTo>
                  <a:pt x="473339" y="450609"/>
                </a:lnTo>
                <a:lnTo>
                  <a:pt x="451104" y="416204"/>
                </a:lnTo>
                <a:lnTo>
                  <a:pt x="449220" y="242053"/>
                </a:lnTo>
                <a:lnTo>
                  <a:pt x="0" y="0"/>
                </a:lnTo>
                <a:lnTo>
                  <a:pt x="449220" y="146803"/>
                </a:lnTo>
                <a:close/>
              </a:path>
            </a:pathLst>
          </a:custGeom>
          <a:ln w="12191">
            <a:solidFill>
              <a:srgbClr val="073A48"/>
            </a:solidFill>
          </a:ln>
        </p:spPr>
        <p:txBody>
          <a:bodyPr wrap="square" lIns="0" tIns="0" rIns="0" bIns="0" rtlCol="0"/>
          <a:lstStyle/>
          <a:p>
            <a:endParaRPr/>
          </a:p>
        </p:txBody>
      </p:sp>
      <p:sp>
        <p:nvSpPr>
          <p:cNvPr id="16" name="object 16"/>
          <p:cNvSpPr txBox="1"/>
          <p:nvPr/>
        </p:nvSpPr>
        <p:spPr>
          <a:xfrm>
            <a:off x="5061284" y="2241290"/>
            <a:ext cx="691515" cy="203835"/>
          </a:xfrm>
          <a:prstGeom prst="rect">
            <a:avLst/>
          </a:prstGeom>
        </p:spPr>
        <p:txBody>
          <a:bodyPr vert="horz" wrap="square" lIns="0" tIns="0" rIns="0" bIns="0" rtlCol="0">
            <a:spAutoFit/>
          </a:bodyPr>
          <a:lstStyle/>
          <a:p>
            <a:pPr marL="12700">
              <a:lnSpc>
                <a:spcPct val="100000"/>
              </a:lnSpc>
            </a:pPr>
            <a:r>
              <a:rPr sz="1400" spc="-30" dirty="0">
                <a:latin typeface="Arial Narrow"/>
                <a:cs typeface="Arial Narrow"/>
              </a:rPr>
              <a:t>E</a:t>
            </a:r>
            <a:r>
              <a:rPr sz="1400" spc="90" dirty="0">
                <a:latin typeface="Arial Narrow"/>
                <a:cs typeface="Arial Narrow"/>
              </a:rPr>
              <a:t>d</a:t>
            </a:r>
            <a:r>
              <a:rPr sz="1400" spc="50" dirty="0">
                <a:latin typeface="Arial Narrow"/>
                <a:cs typeface="Arial Narrow"/>
              </a:rPr>
              <a:t>i</a:t>
            </a:r>
            <a:r>
              <a:rPr sz="1400" spc="85" dirty="0">
                <a:latin typeface="Arial Narrow"/>
                <a:cs typeface="Arial Narrow"/>
              </a:rPr>
              <a:t>t</a:t>
            </a:r>
            <a:r>
              <a:rPr sz="1400" spc="70" dirty="0">
                <a:latin typeface="Arial Narrow"/>
                <a:cs typeface="Arial Narrow"/>
              </a:rPr>
              <a:t> </a:t>
            </a:r>
            <a:r>
              <a:rPr sz="1400" spc="90" dirty="0">
                <a:latin typeface="Arial Narrow"/>
                <a:cs typeface="Arial Narrow"/>
              </a:rPr>
              <a:t>No</a:t>
            </a:r>
            <a:r>
              <a:rPr sz="1400" spc="45" dirty="0">
                <a:latin typeface="Arial Narrow"/>
                <a:cs typeface="Arial Narrow"/>
              </a:rPr>
              <a:t>t</a:t>
            </a:r>
            <a:r>
              <a:rPr sz="1400" spc="-20" dirty="0">
                <a:latin typeface="Arial Narrow"/>
                <a:cs typeface="Arial Narrow"/>
              </a:rPr>
              <a:t>e</a:t>
            </a:r>
            <a:endParaRPr sz="1400">
              <a:latin typeface="Arial Narrow"/>
              <a:cs typeface="Arial Narrow"/>
            </a:endParaRPr>
          </a:p>
        </p:txBody>
      </p:sp>
      <p:sp>
        <p:nvSpPr>
          <p:cNvPr id="17" name="object 17"/>
          <p:cNvSpPr/>
          <p:nvPr/>
        </p:nvSpPr>
        <p:spPr>
          <a:xfrm>
            <a:off x="2133600" y="1036320"/>
            <a:ext cx="914400" cy="599440"/>
          </a:xfrm>
          <a:custGeom>
            <a:avLst/>
            <a:gdLst/>
            <a:ahLst/>
            <a:cxnLst/>
            <a:rect l="l" t="t" r="r" b="b"/>
            <a:pathLst>
              <a:path w="914400" h="599439">
                <a:moveTo>
                  <a:pt x="850891" y="0"/>
                </a:moveTo>
                <a:lnTo>
                  <a:pt x="62439" y="8"/>
                </a:lnTo>
                <a:lnTo>
                  <a:pt x="23345" y="14308"/>
                </a:lnTo>
                <a:lnTo>
                  <a:pt x="1643" y="49088"/>
                </a:lnTo>
                <a:lnTo>
                  <a:pt x="0" y="63508"/>
                </a:lnTo>
                <a:lnTo>
                  <a:pt x="8" y="318560"/>
                </a:lnTo>
                <a:lnTo>
                  <a:pt x="14308" y="357654"/>
                </a:lnTo>
                <a:lnTo>
                  <a:pt x="49088" y="379356"/>
                </a:lnTo>
                <a:lnTo>
                  <a:pt x="63508" y="380999"/>
                </a:lnTo>
                <a:lnTo>
                  <a:pt x="152399" y="380999"/>
                </a:lnTo>
                <a:lnTo>
                  <a:pt x="145852" y="598883"/>
                </a:lnTo>
                <a:lnTo>
                  <a:pt x="380999" y="380999"/>
                </a:lnTo>
                <a:lnTo>
                  <a:pt x="851960" y="380991"/>
                </a:lnTo>
                <a:lnTo>
                  <a:pt x="866308" y="379116"/>
                </a:lnTo>
                <a:lnTo>
                  <a:pt x="900713" y="356880"/>
                </a:lnTo>
                <a:lnTo>
                  <a:pt x="914399" y="317491"/>
                </a:lnTo>
                <a:lnTo>
                  <a:pt x="914391" y="62439"/>
                </a:lnTo>
                <a:lnTo>
                  <a:pt x="900091" y="23345"/>
                </a:lnTo>
                <a:lnTo>
                  <a:pt x="865311" y="1643"/>
                </a:lnTo>
                <a:lnTo>
                  <a:pt x="850891" y="0"/>
                </a:lnTo>
                <a:close/>
              </a:path>
            </a:pathLst>
          </a:custGeom>
          <a:solidFill>
            <a:srgbClr val="FFFF00"/>
          </a:solidFill>
        </p:spPr>
        <p:txBody>
          <a:bodyPr wrap="square" lIns="0" tIns="0" rIns="0" bIns="0" rtlCol="0"/>
          <a:lstStyle/>
          <a:p>
            <a:endParaRPr/>
          </a:p>
        </p:txBody>
      </p:sp>
      <p:sp>
        <p:nvSpPr>
          <p:cNvPr id="18" name="object 18"/>
          <p:cNvSpPr/>
          <p:nvPr/>
        </p:nvSpPr>
        <p:spPr>
          <a:xfrm>
            <a:off x="2133600" y="1036320"/>
            <a:ext cx="914400" cy="599440"/>
          </a:xfrm>
          <a:custGeom>
            <a:avLst/>
            <a:gdLst/>
            <a:ahLst/>
            <a:cxnLst/>
            <a:rect l="l" t="t" r="r" b="b"/>
            <a:pathLst>
              <a:path w="914400" h="599439">
                <a:moveTo>
                  <a:pt x="0" y="63508"/>
                </a:moveTo>
                <a:lnTo>
                  <a:pt x="13686" y="24119"/>
                </a:lnTo>
                <a:lnTo>
                  <a:pt x="48091" y="1883"/>
                </a:lnTo>
                <a:lnTo>
                  <a:pt x="152399" y="0"/>
                </a:lnTo>
                <a:lnTo>
                  <a:pt x="380999" y="0"/>
                </a:lnTo>
                <a:lnTo>
                  <a:pt x="850891" y="0"/>
                </a:lnTo>
                <a:lnTo>
                  <a:pt x="890280" y="13686"/>
                </a:lnTo>
                <a:lnTo>
                  <a:pt x="912516" y="48091"/>
                </a:lnTo>
                <a:lnTo>
                  <a:pt x="914399" y="222241"/>
                </a:lnTo>
                <a:lnTo>
                  <a:pt x="914399" y="317491"/>
                </a:lnTo>
                <a:lnTo>
                  <a:pt x="900713" y="356880"/>
                </a:lnTo>
                <a:lnTo>
                  <a:pt x="866308" y="379116"/>
                </a:lnTo>
                <a:lnTo>
                  <a:pt x="380999" y="380999"/>
                </a:lnTo>
                <a:lnTo>
                  <a:pt x="145852" y="598883"/>
                </a:lnTo>
                <a:lnTo>
                  <a:pt x="152399" y="380999"/>
                </a:lnTo>
                <a:lnTo>
                  <a:pt x="63508" y="380999"/>
                </a:lnTo>
                <a:lnTo>
                  <a:pt x="49088" y="379356"/>
                </a:lnTo>
                <a:lnTo>
                  <a:pt x="14308" y="357654"/>
                </a:lnTo>
                <a:lnTo>
                  <a:pt x="8" y="318560"/>
                </a:lnTo>
                <a:lnTo>
                  <a:pt x="0" y="317491"/>
                </a:lnTo>
                <a:lnTo>
                  <a:pt x="0" y="222241"/>
                </a:lnTo>
                <a:lnTo>
                  <a:pt x="0" y="63508"/>
                </a:lnTo>
                <a:close/>
              </a:path>
            </a:pathLst>
          </a:custGeom>
          <a:ln w="12191">
            <a:solidFill>
              <a:srgbClr val="073A48"/>
            </a:solidFill>
          </a:ln>
        </p:spPr>
        <p:txBody>
          <a:bodyPr wrap="square" lIns="0" tIns="0" rIns="0" bIns="0" rtlCol="0"/>
          <a:lstStyle/>
          <a:p>
            <a:endParaRPr/>
          </a:p>
        </p:txBody>
      </p:sp>
      <p:sp>
        <p:nvSpPr>
          <p:cNvPr id="19" name="object 19"/>
          <p:cNvSpPr txBox="1"/>
          <p:nvPr/>
        </p:nvSpPr>
        <p:spPr>
          <a:xfrm>
            <a:off x="2270845" y="1037167"/>
            <a:ext cx="634365" cy="417195"/>
          </a:xfrm>
          <a:prstGeom prst="rect">
            <a:avLst/>
          </a:prstGeom>
        </p:spPr>
        <p:txBody>
          <a:bodyPr vert="horz" wrap="square" lIns="0" tIns="0" rIns="0" bIns="0" rtlCol="0">
            <a:spAutoFit/>
          </a:bodyPr>
          <a:lstStyle/>
          <a:p>
            <a:pPr marL="277495" marR="5080" indent="-265430">
              <a:lnSpc>
                <a:spcPct val="100000"/>
              </a:lnSpc>
            </a:pPr>
            <a:r>
              <a:rPr sz="1400" spc="-20" dirty="0">
                <a:latin typeface="Arial Narrow"/>
                <a:cs typeface="Arial Narrow"/>
              </a:rPr>
              <a:t>E</a:t>
            </a:r>
            <a:r>
              <a:rPr sz="1400" spc="75" dirty="0">
                <a:latin typeface="Arial Narrow"/>
                <a:cs typeface="Arial Narrow"/>
              </a:rPr>
              <a:t>n</a:t>
            </a:r>
            <a:r>
              <a:rPr sz="1400" spc="35" dirty="0">
                <a:latin typeface="Arial Narrow"/>
                <a:cs typeface="Arial Narrow"/>
              </a:rPr>
              <a:t>c</a:t>
            </a:r>
            <a:r>
              <a:rPr sz="1400" spc="40" dirty="0">
                <a:latin typeface="Arial Narrow"/>
                <a:cs typeface="Arial Narrow"/>
              </a:rPr>
              <a:t>l</a:t>
            </a:r>
            <a:r>
              <a:rPr sz="1400" spc="20" dirty="0">
                <a:latin typeface="Arial Narrow"/>
                <a:cs typeface="Arial Narrow"/>
              </a:rPr>
              <a:t>o</a:t>
            </a:r>
            <a:r>
              <a:rPr sz="1400" spc="25" dirty="0">
                <a:latin typeface="Arial Narrow"/>
                <a:cs typeface="Arial Narrow"/>
              </a:rPr>
              <a:t>s</a:t>
            </a:r>
            <a:r>
              <a:rPr sz="1400" spc="60" dirty="0">
                <a:latin typeface="Arial Narrow"/>
                <a:cs typeface="Arial Narrow"/>
              </a:rPr>
              <a:t>u</a:t>
            </a:r>
            <a:r>
              <a:rPr sz="1400" spc="35" dirty="0">
                <a:latin typeface="Arial Narrow"/>
                <a:cs typeface="Arial Narrow"/>
              </a:rPr>
              <a:t>r</a:t>
            </a:r>
            <a:r>
              <a:rPr sz="1400" spc="30" dirty="0">
                <a:latin typeface="Arial Narrow"/>
                <a:cs typeface="Arial Narrow"/>
              </a:rPr>
              <a:t> </a:t>
            </a:r>
            <a:r>
              <a:rPr sz="1400" spc="-20" dirty="0">
                <a:latin typeface="Arial Narrow"/>
                <a:cs typeface="Arial Narrow"/>
              </a:rPr>
              <a:t>e</a:t>
            </a:r>
            <a:endParaRPr sz="1400">
              <a:latin typeface="Arial Narrow"/>
              <a:cs typeface="Arial Narrow"/>
            </a:endParaRPr>
          </a:p>
        </p:txBody>
      </p:sp>
      <p:sp>
        <p:nvSpPr>
          <p:cNvPr id="20" name="object 20"/>
          <p:cNvSpPr/>
          <p:nvPr/>
        </p:nvSpPr>
        <p:spPr>
          <a:xfrm>
            <a:off x="5867400" y="246888"/>
            <a:ext cx="1447800" cy="852805"/>
          </a:xfrm>
          <a:custGeom>
            <a:avLst/>
            <a:gdLst/>
            <a:ahLst/>
            <a:cxnLst/>
            <a:rect l="l" t="t" r="r" b="b"/>
            <a:pathLst>
              <a:path w="1447800" h="852805">
                <a:moveTo>
                  <a:pt x="1357396" y="0"/>
                </a:moveTo>
                <a:lnTo>
                  <a:pt x="89411" y="5"/>
                </a:lnTo>
                <a:lnTo>
                  <a:pt x="48282" y="10396"/>
                </a:lnTo>
                <a:lnTo>
                  <a:pt x="17225" y="37315"/>
                </a:lnTo>
                <a:lnTo>
                  <a:pt x="1167" y="75836"/>
                </a:lnTo>
                <a:lnTo>
                  <a:pt x="0" y="90403"/>
                </a:lnTo>
                <a:lnTo>
                  <a:pt x="5" y="453144"/>
                </a:lnTo>
                <a:lnTo>
                  <a:pt x="10397" y="494268"/>
                </a:lnTo>
                <a:lnTo>
                  <a:pt x="37320" y="525321"/>
                </a:lnTo>
                <a:lnTo>
                  <a:pt x="75846" y="541376"/>
                </a:lnTo>
                <a:lnTo>
                  <a:pt x="90415" y="542543"/>
                </a:lnTo>
                <a:lnTo>
                  <a:pt x="844539" y="542543"/>
                </a:lnTo>
                <a:lnTo>
                  <a:pt x="805464" y="852799"/>
                </a:lnTo>
                <a:lnTo>
                  <a:pt x="1206520" y="542543"/>
                </a:lnTo>
                <a:lnTo>
                  <a:pt x="1358390" y="542538"/>
                </a:lnTo>
                <a:lnTo>
                  <a:pt x="1372915" y="541216"/>
                </a:lnTo>
                <a:lnTo>
                  <a:pt x="1411233" y="524771"/>
                </a:lnTo>
                <a:lnTo>
                  <a:pt x="1437837" y="493436"/>
                </a:lnTo>
                <a:lnTo>
                  <a:pt x="1447799" y="452140"/>
                </a:lnTo>
                <a:lnTo>
                  <a:pt x="1447794" y="89409"/>
                </a:lnTo>
                <a:lnTo>
                  <a:pt x="1437406" y="48281"/>
                </a:lnTo>
                <a:lnTo>
                  <a:pt x="1410487" y="17225"/>
                </a:lnTo>
                <a:lnTo>
                  <a:pt x="1371964" y="1167"/>
                </a:lnTo>
                <a:lnTo>
                  <a:pt x="1357396" y="0"/>
                </a:lnTo>
                <a:close/>
              </a:path>
            </a:pathLst>
          </a:custGeom>
          <a:solidFill>
            <a:srgbClr val="FFFF00"/>
          </a:solidFill>
        </p:spPr>
        <p:txBody>
          <a:bodyPr wrap="square" lIns="0" tIns="0" rIns="0" bIns="0" rtlCol="0"/>
          <a:lstStyle/>
          <a:p>
            <a:endParaRPr/>
          </a:p>
        </p:txBody>
      </p:sp>
      <p:sp>
        <p:nvSpPr>
          <p:cNvPr id="21" name="object 21"/>
          <p:cNvSpPr/>
          <p:nvPr/>
        </p:nvSpPr>
        <p:spPr>
          <a:xfrm>
            <a:off x="5867400" y="246888"/>
            <a:ext cx="1447800" cy="852805"/>
          </a:xfrm>
          <a:custGeom>
            <a:avLst/>
            <a:gdLst/>
            <a:ahLst/>
            <a:cxnLst/>
            <a:rect l="l" t="t" r="r" b="b"/>
            <a:pathLst>
              <a:path w="1447800" h="852805">
                <a:moveTo>
                  <a:pt x="0" y="90403"/>
                </a:moveTo>
                <a:lnTo>
                  <a:pt x="9963" y="49109"/>
                </a:lnTo>
                <a:lnTo>
                  <a:pt x="36567" y="17776"/>
                </a:lnTo>
                <a:lnTo>
                  <a:pt x="74886" y="1328"/>
                </a:lnTo>
                <a:lnTo>
                  <a:pt x="844539" y="0"/>
                </a:lnTo>
                <a:lnTo>
                  <a:pt x="1206520" y="0"/>
                </a:lnTo>
                <a:lnTo>
                  <a:pt x="1357396" y="0"/>
                </a:lnTo>
                <a:lnTo>
                  <a:pt x="1398692" y="9962"/>
                </a:lnTo>
                <a:lnTo>
                  <a:pt x="1430027" y="36566"/>
                </a:lnTo>
                <a:lnTo>
                  <a:pt x="1446472" y="74884"/>
                </a:lnTo>
                <a:lnTo>
                  <a:pt x="1447799" y="316504"/>
                </a:lnTo>
                <a:lnTo>
                  <a:pt x="1447799" y="452140"/>
                </a:lnTo>
                <a:lnTo>
                  <a:pt x="1437837" y="493436"/>
                </a:lnTo>
                <a:lnTo>
                  <a:pt x="1411233" y="524771"/>
                </a:lnTo>
                <a:lnTo>
                  <a:pt x="1372915" y="541216"/>
                </a:lnTo>
                <a:lnTo>
                  <a:pt x="1206520" y="542543"/>
                </a:lnTo>
                <a:lnTo>
                  <a:pt x="805464" y="852799"/>
                </a:lnTo>
                <a:lnTo>
                  <a:pt x="844539" y="542543"/>
                </a:lnTo>
                <a:lnTo>
                  <a:pt x="90415" y="542543"/>
                </a:lnTo>
                <a:lnTo>
                  <a:pt x="75846" y="541376"/>
                </a:lnTo>
                <a:lnTo>
                  <a:pt x="37320" y="525321"/>
                </a:lnTo>
                <a:lnTo>
                  <a:pt x="10397" y="494268"/>
                </a:lnTo>
                <a:lnTo>
                  <a:pt x="5" y="453144"/>
                </a:lnTo>
                <a:lnTo>
                  <a:pt x="0" y="452140"/>
                </a:lnTo>
                <a:lnTo>
                  <a:pt x="0" y="316504"/>
                </a:lnTo>
                <a:lnTo>
                  <a:pt x="0" y="90403"/>
                </a:lnTo>
                <a:close/>
              </a:path>
            </a:pathLst>
          </a:custGeom>
          <a:ln w="12191">
            <a:solidFill>
              <a:srgbClr val="073A48"/>
            </a:solidFill>
          </a:ln>
        </p:spPr>
        <p:txBody>
          <a:bodyPr wrap="square" lIns="0" tIns="0" rIns="0" bIns="0" rtlCol="0"/>
          <a:lstStyle/>
          <a:p>
            <a:endParaRPr/>
          </a:p>
        </p:txBody>
      </p:sp>
      <p:sp>
        <p:nvSpPr>
          <p:cNvPr id="22" name="object 22"/>
          <p:cNvSpPr txBox="1"/>
          <p:nvPr/>
        </p:nvSpPr>
        <p:spPr>
          <a:xfrm>
            <a:off x="6161941" y="328889"/>
            <a:ext cx="854710" cy="417195"/>
          </a:xfrm>
          <a:prstGeom prst="rect">
            <a:avLst/>
          </a:prstGeom>
        </p:spPr>
        <p:txBody>
          <a:bodyPr vert="horz" wrap="square" lIns="0" tIns="0" rIns="0" bIns="0" rtlCol="0">
            <a:spAutoFit/>
          </a:bodyPr>
          <a:lstStyle/>
          <a:p>
            <a:pPr marL="12700" marR="5080" indent="92710">
              <a:lnSpc>
                <a:spcPct val="100000"/>
              </a:lnSpc>
            </a:pPr>
            <a:r>
              <a:rPr sz="1400" spc="75" dirty="0">
                <a:latin typeface="Arial Narrow"/>
                <a:cs typeface="Arial Narrow"/>
              </a:rPr>
              <a:t>A</a:t>
            </a:r>
            <a:r>
              <a:rPr sz="1400" spc="90" dirty="0">
                <a:latin typeface="Arial Narrow"/>
                <a:cs typeface="Arial Narrow"/>
              </a:rPr>
              <a:t>d</a:t>
            </a:r>
            <a:r>
              <a:rPr sz="1400" spc="50" dirty="0">
                <a:latin typeface="Arial Narrow"/>
                <a:cs typeface="Arial Narrow"/>
              </a:rPr>
              <a:t>d</a:t>
            </a:r>
            <a:r>
              <a:rPr sz="1400" spc="45" dirty="0">
                <a:latin typeface="Arial Narrow"/>
                <a:cs typeface="Arial Narrow"/>
              </a:rPr>
              <a:t> </a:t>
            </a:r>
            <a:r>
              <a:rPr sz="1400" spc="65" dirty="0">
                <a:latin typeface="Arial Narrow"/>
                <a:cs typeface="Arial Narrow"/>
              </a:rPr>
              <a:t>N</a:t>
            </a:r>
            <a:r>
              <a:rPr sz="1400" spc="15" dirty="0">
                <a:latin typeface="Arial Narrow"/>
                <a:cs typeface="Arial Narrow"/>
              </a:rPr>
              <a:t>ew</a:t>
            </a:r>
            <a:r>
              <a:rPr sz="1400" spc="5" dirty="0">
                <a:latin typeface="Arial Narrow"/>
                <a:cs typeface="Arial Narrow"/>
              </a:rPr>
              <a:t> </a:t>
            </a:r>
            <a:r>
              <a:rPr sz="1400" spc="70" dirty="0">
                <a:latin typeface="Arial Narrow"/>
                <a:cs typeface="Arial Narrow"/>
              </a:rPr>
              <a:t>A</a:t>
            </a:r>
            <a:r>
              <a:rPr sz="1400" spc="65" dirty="0">
                <a:latin typeface="Arial Narrow"/>
                <a:cs typeface="Arial Narrow"/>
              </a:rPr>
              <a:t>tt</a:t>
            </a:r>
            <a:r>
              <a:rPr sz="1400" spc="110" dirty="0">
                <a:latin typeface="Arial Narrow"/>
                <a:cs typeface="Arial Narrow"/>
              </a:rPr>
              <a:t>a</a:t>
            </a:r>
            <a:r>
              <a:rPr sz="1400" spc="20" dirty="0">
                <a:latin typeface="Arial Narrow"/>
                <a:cs typeface="Arial Narrow"/>
              </a:rPr>
              <a:t>c</a:t>
            </a:r>
            <a:r>
              <a:rPr sz="1400" spc="75" dirty="0">
                <a:latin typeface="Arial Narrow"/>
                <a:cs typeface="Arial Narrow"/>
              </a:rPr>
              <a:t>hm</a:t>
            </a:r>
            <a:r>
              <a:rPr sz="1400" spc="15" dirty="0">
                <a:latin typeface="Arial Narrow"/>
                <a:cs typeface="Arial Narrow"/>
              </a:rPr>
              <a:t>e</a:t>
            </a:r>
            <a:r>
              <a:rPr sz="1400" spc="75" dirty="0">
                <a:latin typeface="Arial Narrow"/>
                <a:cs typeface="Arial Narrow"/>
              </a:rPr>
              <a:t>n</a:t>
            </a:r>
            <a:r>
              <a:rPr sz="1400" spc="85" dirty="0">
                <a:latin typeface="Arial Narrow"/>
                <a:cs typeface="Arial Narrow"/>
              </a:rPr>
              <a:t>t</a:t>
            </a:r>
            <a:endParaRPr sz="1400">
              <a:latin typeface="Arial Narrow"/>
              <a:cs typeface="Arial Narrow"/>
            </a:endParaRPr>
          </a:p>
        </p:txBody>
      </p:sp>
      <p:sp>
        <p:nvSpPr>
          <p:cNvPr id="23" name="object 23"/>
          <p:cNvSpPr/>
          <p:nvPr/>
        </p:nvSpPr>
        <p:spPr>
          <a:xfrm>
            <a:off x="10134600" y="390144"/>
            <a:ext cx="914400" cy="686435"/>
          </a:xfrm>
          <a:custGeom>
            <a:avLst/>
            <a:gdLst/>
            <a:ahLst/>
            <a:cxnLst/>
            <a:rect l="l" t="t" r="r" b="b"/>
            <a:pathLst>
              <a:path w="914400" h="686435">
                <a:moveTo>
                  <a:pt x="850879" y="0"/>
                </a:moveTo>
                <a:lnTo>
                  <a:pt x="62430" y="9"/>
                </a:lnTo>
                <a:lnTo>
                  <a:pt x="23328" y="14308"/>
                </a:lnTo>
                <a:lnTo>
                  <a:pt x="1642" y="49091"/>
                </a:lnTo>
                <a:lnTo>
                  <a:pt x="0" y="63520"/>
                </a:lnTo>
                <a:lnTo>
                  <a:pt x="9" y="318569"/>
                </a:lnTo>
                <a:lnTo>
                  <a:pt x="14308" y="357671"/>
                </a:lnTo>
                <a:lnTo>
                  <a:pt x="49091" y="379357"/>
                </a:lnTo>
                <a:lnTo>
                  <a:pt x="63520" y="380999"/>
                </a:lnTo>
                <a:lnTo>
                  <a:pt x="152399" y="380999"/>
                </a:lnTo>
                <a:lnTo>
                  <a:pt x="174894" y="685964"/>
                </a:lnTo>
                <a:lnTo>
                  <a:pt x="380999" y="380999"/>
                </a:lnTo>
                <a:lnTo>
                  <a:pt x="851969" y="380990"/>
                </a:lnTo>
                <a:lnTo>
                  <a:pt x="866325" y="379113"/>
                </a:lnTo>
                <a:lnTo>
                  <a:pt x="900725" y="356882"/>
                </a:lnTo>
                <a:lnTo>
                  <a:pt x="914399" y="317479"/>
                </a:lnTo>
                <a:lnTo>
                  <a:pt x="914390" y="62430"/>
                </a:lnTo>
                <a:lnTo>
                  <a:pt x="900091" y="23328"/>
                </a:lnTo>
                <a:lnTo>
                  <a:pt x="865308" y="1642"/>
                </a:lnTo>
                <a:lnTo>
                  <a:pt x="850879" y="0"/>
                </a:lnTo>
                <a:close/>
              </a:path>
            </a:pathLst>
          </a:custGeom>
          <a:solidFill>
            <a:srgbClr val="FFFF00"/>
          </a:solidFill>
        </p:spPr>
        <p:txBody>
          <a:bodyPr wrap="square" lIns="0" tIns="0" rIns="0" bIns="0" rtlCol="0"/>
          <a:lstStyle/>
          <a:p>
            <a:endParaRPr/>
          </a:p>
        </p:txBody>
      </p:sp>
      <p:sp>
        <p:nvSpPr>
          <p:cNvPr id="24" name="object 24"/>
          <p:cNvSpPr/>
          <p:nvPr/>
        </p:nvSpPr>
        <p:spPr>
          <a:xfrm>
            <a:off x="10134600" y="390144"/>
            <a:ext cx="914400" cy="686435"/>
          </a:xfrm>
          <a:custGeom>
            <a:avLst/>
            <a:gdLst/>
            <a:ahLst/>
            <a:cxnLst/>
            <a:rect l="l" t="t" r="r" b="b"/>
            <a:pathLst>
              <a:path w="914400" h="686435">
                <a:moveTo>
                  <a:pt x="0" y="63520"/>
                </a:moveTo>
                <a:lnTo>
                  <a:pt x="13674" y="24117"/>
                </a:lnTo>
                <a:lnTo>
                  <a:pt x="48074" y="1886"/>
                </a:lnTo>
                <a:lnTo>
                  <a:pt x="152399" y="0"/>
                </a:lnTo>
                <a:lnTo>
                  <a:pt x="380999" y="0"/>
                </a:lnTo>
                <a:lnTo>
                  <a:pt x="850879" y="0"/>
                </a:lnTo>
                <a:lnTo>
                  <a:pt x="890282" y="13674"/>
                </a:lnTo>
                <a:lnTo>
                  <a:pt x="912513" y="48074"/>
                </a:lnTo>
                <a:lnTo>
                  <a:pt x="914399" y="222260"/>
                </a:lnTo>
                <a:lnTo>
                  <a:pt x="914399" y="317479"/>
                </a:lnTo>
                <a:lnTo>
                  <a:pt x="900725" y="356882"/>
                </a:lnTo>
                <a:lnTo>
                  <a:pt x="866325" y="379113"/>
                </a:lnTo>
                <a:lnTo>
                  <a:pt x="380999" y="380999"/>
                </a:lnTo>
                <a:lnTo>
                  <a:pt x="174894" y="685964"/>
                </a:lnTo>
                <a:lnTo>
                  <a:pt x="152399" y="380999"/>
                </a:lnTo>
                <a:lnTo>
                  <a:pt x="63520" y="380999"/>
                </a:lnTo>
                <a:lnTo>
                  <a:pt x="49091" y="379357"/>
                </a:lnTo>
                <a:lnTo>
                  <a:pt x="14308" y="357671"/>
                </a:lnTo>
                <a:lnTo>
                  <a:pt x="9" y="318569"/>
                </a:lnTo>
                <a:lnTo>
                  <a:pt x="0" y="317479"/>
                </a:lnTo>
                <a:lnTo>
                  <a:pt x="0" y="222260"/>
                </a:lnTo>
                <a:lnTo>
                  <a:pt x="0" y="63520"/>
                </a:lnTo>
                <a:close/>
              </a:path>
            </a:pathLst>
          </a:custGeom>
          <a:ln w="12191">
            <a:solidFill>
              <a:srgbClr val="073A48"/>
            </a:solidFill>
          </a:ln>
        </p:spPr>
        <p:txBody>
          <a:bodyPr wrap="square" lIns="0" tIns="0" rIns="0" bIns="0" rtlCol="0"/>
          <a:lstStyle/>
          <a:p>
            <a:endParaRPr/>
          </a:p>
        </p:txBody>
      </p:sp>
      <p:sp>
        <p:nvSpPr>
          <p:cNvPr id="25" name="object 25"/>
          <p:cNvSpPr txBox="1"/>
          <p:nvPr/>
        </p:nvSpPr>
        <p:spPr>
          <a:xfrm>
            <a:off x="10407467" y="391868"/>
            <a:ext cx="364490" cy="417195"/>
          </a:xfrm>
          <a:prstGeom prst="rect">
            <a:avLst/>
          </a:prstGeom>
        </p:spPr>
        <p:txBody>
          <a:bodyPr vert="horz" wrap="square" lIns="0" tIns="0" rIns="0" bIns="0" rtlCol="0">
            <a:spAutoFit/>
          </a:bodyPr>
          <a:lstStyle/>
          <a:p>
            <a:pPr marL="12700" marR="5080">
              <a:lnSpc>
                <a:spcPct val="100000"/>
              </a:lnSpc>
            </a:pPr>
            <a:r>
              <a:rPr sz="1400" spc="-10" dirty="0">
                <a:latin typeface="Arial Narrow"/>
                <a:cs typeface="Arial Narrow"/>
              </a:rPr>
              <a:t>P</a:t>
            </a:r>
            <a:r>
              <a:rPr sz="1400" spc="60" dirty="0">
                <a:latin typeface="Arial Narrow"/>
                <a:cs typeface="Arial Narrow"/>
              </a:rPr>
              <a:t>r</a:t>
            </a:r>
            <a:r>
              <a:rPr sz="1400" spc="55" dirty="0">
                <a:latin typeface="Arial Narrow"/>
                <a:cs typeface="Arial Narrow"/>
              </a:rPr>
              <a:t>i</a:t>
            </a:r>
            <a:r>
              <a:rPr sz="1400" spc="75" dirty="0">
                <a:latin typeface="Arial Narrow"/>
                <a:cs typeface="Arial Narrow"/>
              </a:rPr>
              <a:t>n</a:t>
            </a:r>
            <a:r>
              <a:rPr sz="1400" spc="85" dirty="0">
                <a:latin typeface="Arial Narrow"/>
                <a:cs typeface="Arial Narrow"/>
              </a:rPr>
              <a:t>t </a:t>
            </a:r>
            <a:r>
              <a:rPr sz="1400" spc="90" dirty="0">
                <a:latin typeface="Arial Narrow"/>
                <a:cs typeface="Arial Narrow"/>
              </a:rPr>
              <a:t>No</a:t>
            </a:r>
            <a:r>
              <a:rPr sz="1400" spc="45" dirty="0">
                <a:latin typeface="Arial Narrow"/>
                <a:cs typeface="Arial Narrow"/>
              </a:rPr>
              <a:t>t</a:t>
            </a:r>
            <a:r>
              <a:rPr sz="1400" spc="-20" dirty="0">
                <a:latin typeface="Arial Narrow"/>
                <a:cs typeface="Arial Narrow"/>
              </a:rPr>
              <a:t>e</a:t>
            </a:r>
            <a:endParaRPr sz="1400">
              <a:latin typeface="Arial Narrow"/>
              <a:cs typeface="Arial Narrow"/>
            </a:endParaRPr>
          </a:p>
        </p:txBody>
      </p:sp>
      <p:sp>
        <p:nvSpPr>
          <p:cNvPr id="26" name="object 26"/>
          <p:cNvSpPr/>
          <p:nvPr/>
        </p:nvSpPr>
        <p:spPr>
          <a:xfrm>
            <a:off x="10629472" y="1339547"/>
            <a:ext cx="1378585" cy="1001394"/>
          </a:xfrm>
          <a:custGeom>
            <a:avLst/>
            <a:gdLst/>
            <a:ahLst/>
            <a:cxnLst/>
            <a:rect l="l" t="t" r="r" b="b"/>
            <a:pathLst>
              <a:path w="1378584" h="1001394">
                <a:moveTo>
                  <a:pt x="0" y="0"/>
                </a:moveTo>
                <a:lnTo>
                  <a:pt x="616122" y="620316"/>
                </a:lnTo>
                <a:lnTo>
                  <a:pt x="526163" y="620325"/>
                </a:lnTo>
                <a:lnTo>
                  <a:pt x="511805" y="622202"/>
                </a:lnTo>
                <a:lnTo>
                  <a:pt x="477399" y="644439"/>
                </a:lnTo>
                <a:lnTo>
                  <a:pt x="463722" y="683824"/>
                </a:lnTo>
                <a:lnTo>
                  <a:pt x="463731" y="938887"/>
                </a:lnTo>
                <a:lnTo>
                  <a:pt x="478027" y="977975"/>
                </a:lnTo>
                <a:lnTo>
                  <a:pt x="512812" y="999673"/>
                </a:lnTo>
                <a:lnTo>
                  <a:pt x="527243" y="1001316"/>
                </a:lnTo>
                <a:lnTo>
                  <a:pt x="1315682" y="1001307"/>
                </a:lnTo>
                <a:lnTo>
                  <a:pt x="1354789" y="987004"/>
                </a:lnTo>
                <a:lnTo>
                  <a:pt x="1376480" y="952226"/>
                </a:lnTo>
                <a:lnTo>
                  <a:pt x="1378122" y="937808"/>
                </a:lnTo>
                <a:lnTo>
                  <a:pt x="1378113" y="682746"/>
                </a:lnTo>
                <a:lnTo>
                  <a:pt x="1363817" y="643657"/>
                </a:lnTo>
                <a:lnTo>
                  <a:pt x="1329032" y="621960"/>
                </a:lnTo>
                <a:lnTo>
                  <a:pt x="1314602" y="620316"/>
                </a:lnTo>
                <a:lnTo>
                  <a:pt x="844722" y="620316"/>
                </a:lnTo>
                <a:lnTo>
                  <a:pt x="0" y="0"/>
                </a:lnTo>
                <a:close/>
              </a:path>
            </a:pathLst>
          </a:custGeom>
          <a:solidFill>
            <a:srgbClr val="FFFF00"/>
          </a:solidFill>
        </p:spPr>
        <p:txBody>
          <a:bodyPr wrap="square" lIns="0" tIns="0" rIns="0" bIns="0" rtlCol="0"/>
          <a:lstStyle/>
          <a:p>
            <a:endParaRPr/>
          </a:p>
        </p:txBody>
      </p:sp>
      <p:sp>
        <p:nvSpPr>
          <p:cNvPr id="27" name="object 27"/>
          <p:cNvSpPr/>
          <p:nvPr/>
        </p:nvSpPr>
        <p:spPr>
          <a:xfrm>
            <a:off x="10629472" y="1339547"/>
            <a:ext cx="1378585" cy="1001394"/>
          </a:xfrm>
          <a:custGeom>
            <a:avLst/>
            <a:gdLst/>
            <a:ahLst/>
            <a:cxnLst/>
            <a:rect l="l" t="t" r="r" b="b"/>
            <a:pathLst>
              <a:path w="1378584" h="1001394">
                <a:moveTo>
                  <a:pt x="463722" y="683824"/>
                </a:moveTo>
                <a:lnTo>
                  <a:pt x="477399" y="644439"/>
                </a:lnTo>
                <a:lnTo>
                  <a:pt x="511805" y="622202"/>
                </a:lnTo>
                <a:lnTo>
                  <a:pt x="616122" y="620316"/>
                </a:lnTo>
                <a:lnTo>
                  <a:pt x="0" y="0"/>
                </a:lnTo>
                <a:lnTo>
                  <a:pt x="844722" y="620316"/>
                </a:lnTo>
                <a:lnTo>
                  <a:pt x="1314602" y="620316"/>
                </a:lnTo>
                <a:lnTo>
                  <a:pt x="1329032" y="621960"/>
                </a:lnTo>
                <a:lnTo>
                  <a:pt x="1363817" y="643657"/>
                </a:lnTo>
                <a:lnTo>
                  <a:pt x="1378113" y="682746"/>
                </a:lnTo>
                <a:lnTo>
                  <a:pt x="1378122" y="683824"/>
                </a:lnTo>
                <a:lnTo>
                  <a:pt x="1378122" y="779074"/>
                </a:lnTo>
                <a:lnTo>
                  <a:pt x="1378122" y="937808"/>
                </a:lnTo>
                <a:lnTo>
                  <a:pt x="1364445" y="977194"/>
                </a:lnTo>
                <a:lnTo>
                  <a:pt x="1330039" y="999430"/>
                </a:lnTo>
                <a:lnTo>
                  <a:pt x="844722" y="1001316"/>
                </a:lnTo>
                <a:lnTo>
                  <a:pt x="616122" y="1001316"/>
                </a:lnTo>
                <a:lnTo>
                  <a:pt x="527243" y="1001316"/>
                </a:lnTo>
                <a:lnTo>
                  <a:pt x="487837" y="987633"/>
                </a:lnTo>
                <a:lnTo>
                  <a:pt x="465607" y="953233"/>
                </a:lnTo>
                <a:lnTo>
                  <a:pt x="463722" y="779074"/>
                </a:lnTo>
                <a:lnTo>
                  <a:pt x="463722" y="683824"/>
                </a:lnTo>
                <a:close/>
              </a:path>
            </a:pathLst>
          </a:custGeom>
          <a:ln w="12191">
            <a:solidFill>
              <a:srgbClr val="073A48"/>
            </a:solidFill>
          </a:ln>
        </p:spPr>
        <p:txBody>
          <a:bodyPr wrap="square" lIns="0" tIns="0" rIns="0" bIns="0" rtlCol="0"/>
          <a:lstStyle/>
          <a:p>
            <a:endParaRPr/>
          </a:p>
        </p:txBody>
      </p:sp>
      <p:sp>
        <p:nvSpPr>
          <p:cNvPr id="28" name="object 28"/>
          <p:cNvSpPr txBox="1"/>
          <p:nvPr/>
        </p:nvSpPr>
        <p:spPr>
          <a:xfrm>
            <a:off x="11296860" y="1961230"/>
            <a:ext cx="499109" cy="417195"/>
          </a:xfrm>
          <a:prstGeom prst="rect">
            <a:avLst/>
          </a:prstGeom>
        </p:spPr>
        <p:txBody>
          <a:bodyPr vert="horz" wrap="square" lIns="0" tIns="0" rIns="0" bIns="0" rtlCol="0">
            <a:spAutoFit/>
          </a:bodyPr>
          <a:lstStyle/>
          <a:p>
            <a:pPr marL="125095" marR="5080" indent="-113030">
              <a:lnSpc>
                <a:spcPct val="100000"/>
              </a:lnSpc>
            </a:pPr>
            <a:r>
              <a:rPr sz="1400" spc="95" dirty="0">
                <a:latin typeface="Arial Narrow"/>
                <a:cs typeface="Arial Narrow"/>
              </a:rPr>
              <a:t>A</a:t>
            </a:r>
            <a:r>
              <a:rPr sz="1400" spc="15" dirty="0">
                <a:latin typeface="Arial Narrow"/>
                <a:cs typeface="Arial Narrow"/>
              </a:rPr>
              <a:t>ssi</a:t>
            </a:r>
            <a:r>
              <a:rPr sz="1400" spc="70" dirty="0">
                <a:latin typeface="Arial Narrow"/>
                <a:cs typeface="Arial Narrow"/>
              </a:rPr>
              <a:t>g</a:t>
            </a:r>
            <a:r>
              <a:rPr sz="1400" spc="35" dirty="0">
                <a:latin typeface="Arial Narrow"/>
                <a:cs typeface="Arial Narrow"/>
              </a:rPr>
              <a:t>n</a:t>
            </a:r>
            <a:r>
              <a:rPr sz="1400" spc="15" dirty="0">
                <a:latin typeface="Arial Narrow"/>
                <a:cs typeface="Arial Narrow"/>
              </a:rPr>
              <a:t> </a:t>
            </a:r>
            <a:r>
              <a:rPr sz="1400" spc="-5" dirty="0">
                <a:latin typeface="Arial Narrow"/>
                <a:cs typeface="Arial Narrow"/>
              </a:rPr>
              <a:t>F</a:t>
            </a:r>
            <a:r>
              <a:rPr sz="1400" spc="40" dirty="0">
                <a:latin typeface="Arial Narrow"/>
                <a:cs typeface="Arial Narrow"/>
              </a:rPr>
              <a:t>ile</a:t>
            </a:r>
            <a:endParaRPr sz="1400">
              <a:latin typeface="Arial Narrow"/>
              <a:cs typeface="Arial Narrow"/>
            </a:endParaRPr>
          </a:p>
        </p:txBody>
      </p:sp>
      <p:sp>
        <p:nvSpPr>
          <p:cNvPr id="29" name="object 29"/>
          <p:cNvSpPr txBox="1"/>
          <p:nvPr/>
        </p:nvSpPr>
        <p:spPr>
          <a:xfrm>
            <a:off x="1851796" y="6290505"/>
            <a:ext cx="711200" cy="203835"/>
          </a:xfrm>
          <a:prstGeom prst="rect">
            <a:avLst/>
          </a:prstGeom>
        </p:spPr>
        <p:txBody>
          <a:bodyPr vert="horz" wrap="square" lIns="0" tIns="0" rIns="0" bIns="0" rtlCol="0">
            <a:spAutoFit/>
          </a:bodyPr>
          <a:lstStyle/>
          <a:p>
            <a:pPr marL="12700">
              <a:lnSpc>
                <a:spcPct val="100000"/>
              </a:lnSpc>
            </a:pPr>
            <a:r>
              <a:rPr sz="1400" spc="95" dirty="0">
                <a:latin typeface="Arial Narrow"/>
                <a:cs typeface="Arial Narrow"/>
              </a:rPr>
              <a:t>L</a:t>
            </a:r>
            <a:r>
              <a:rPr sz="1400" spc="50" dirty="0">
                <a:latin typeface="Arial Narrow"/>
                <a:cs typeface="Arial Narrow"/>
              </a:rPr>
              <a:t>i</a:t>
            </a:r>
            <a:r>
              <a:rPr sz="1400" spc="75" dirty="0">
                <a:latin typeface="Arial Narrow"/>
                <a:cs typeface="Arial Narrow"/>
              </a:rPr>
              <a:t>n</a:t>
            </a:r>
            <a:r>
              <a:rPr sz="1400" spc="15" dirty="0">
                <a:latin typeface="Arial Narrow"/>
                <a:cs typeface="Arial Narrow"/>
              </a:rPr>
              <a:t>k</a:t>
            </a:r>
            <a:r>
              <a:rPr sz="1400" spc="55" dirty="0">
                <a:latin typeface="Arial Narrow"/>
                <a:cs typeface="Arial Narrow"/>
              </a:rPr>
              <a:t> </a:t>
            </a:r>
            <a:r>
              <a:rPr sz="1400" spc="90" dirty="0">
                <a:latin typeface="Arial Narrow"/>
                <a:cs typeface="Arial Narrow"/>
              </a:rPr>
              <a:t>No</a:t>
            </a:r>
            <a:r>
              <a:rPr sz="1400" spc="45" dirty="0">
                <a:latin typeface="Arial Narrow"/>
                <a:cs typeface="Arial Narrow"/>
              </a:rPr>
              <a:t>t</a:t>
            </a:r>
            <a:r>
              <a:rPr sz="1400" spc="-20" dirty="0">
                <a:latin typeface="Arial Narrow"/>
                <a:cs typeface="Arial Narrow"/>
              </a:rPr>
              <a:t>e</a:t>
            </a:r>
            <a:endParaRPr sz="1400">
              <a:latin typeface="Arial Narrow"/>
              <a:cs typeface="Arial Narrow"/>
            </a:endParaRPr>
          </a:p>
        </p:txBody>
      </p:sp>
      <p:sp>
        <p:nvSpPr>
          <p:cNvPr id="30" name="object 3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26</a:t>
            </a:fld>
            <a:endParaRPr spc="90" dirty="0"/>
          </a:p>
        </p:txBody>
      </p:sp>
      <p:sp>
        <p:nvSpPr>
          <p:cNvPr id="31" name="object 31"/>
          <p:cNvSpPr txBox="1"/>
          <p:nvPr/>
        </p:nvSpPr>
        <p:spPr>
          <a:xfrm>
            <a:off x="4540077" y="6397185"/>
            <a:ext cx="362585" cy="203835"/>
          </a:xfrm>
          <a:prstGeom prst="rect">
            <a:avLst/>
          </a:prstGeom>
        </p:spPr>
        <p:txBody>
          <a:bodyPr vert="horz" wrap="square" lIns="0" tIns="0" rIns="0" bIns="0" rtlCol="0">
            <a:spAutoFit/>
          </a:bodyPr>
          <a:lstStyle/>
          <a:p>
            <a:pPr marL="12700">
              <a:lnSpc>
                <a:spcPct val="100000"/>
              </a:lnSpc>
            </a:pPr>
            <a:r>
              <a:rPr sz="1400" spc="90" dirty="0">
                <a:latin typeface="Arial Narrow"/>
                <a:cs typeface="Arial Narrow"/>
              </a:rPr>
              <a:t>No</a:t>
            </a:r>
            <a:r>
              <a:rPr sz="1400" spc="45" dirty="0">
                <a:latin typeface="Arial Narrow"/>
                <a:cs typeface="Arial Narrow"/>
              </a:rPr>
              <a:t>t</a:t>
            </a:r>
            <a:r>
              <a:rPr sz="1400" spc="-20" dirty="0">
                <a:latin typeface="Arial Narrow"/>
                <a:cs typeface="Arial Narrow"/>
              </a:rPr>
              <a:t>e</a:t>
            </a:r>
            <a:endParaRPr sz="1400">
              <a:latin typeface="Arial Narrow"/>
              <a:cs typeface="Arial Narrow"/>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000" y="364455"/>
            <a:ext cx="10053323" cy="397545"/>
          </a:xfrm>
          <a:prstGeom prst="rect">
            <a:avLst/>
          </a:prstGeom>
        </p:spPr>
        <p:txBody>
          <a:bodyPr vert="horz" wrap="square" lIns="0" tIns="0" rIns="0" bIns="0" rtlCol="0">
            <a:spAutoFit/>
          </a:bodyPr>
          <a:lstStyle/>
          <a:p>
            <a:pPr marL="12700">
              <a:lnSpc>
                <a:spcPts val="3120"/>
              </a:lnSpc>
            </a:pPr>
            <a:r>
              <a:rPr lang="en-US" dirty="0">
                <a:latin typeface="Arial" panose="020B0604020202020204" pitchFamily="34" charset="0"/>
                <a:cs typeface="Arial" panose="020B0604020202020204" pitchFamily="34" charset="0"/>
              </a:rPr>
              <a:t>Assign </a:t>
            </a:r>
            <a:r>
              <a:rPr lang="en-US" dirty="0" err="1">
                <a:latin typeface="Arial" panose="020B0604020202020204" pitchFamily="34" charset="0"/>
                <a:cs typeface="Arial" panose="020B0604020202020204" pitchFamily="34" charset="0"/>
              </a:rPr>
              <a:t>eFile</a:t>
            </a:r>
            <a:endParaRPr dirty="0">
              <a:latin typeface="Arial" panose="020B0604020202020204" pitchFamily="34" charset="0"/>
              <a:cs typeface="Arial" panose="020B0604020202020204" pitchFamily="34" charset="0"/>
            </a:endParaRPr>
          </a:p>
        </p:txBody>
      </p:sp>
      <p:sp>
        <p:nvSpPr>
          <p:cNvPr id="4" name="object 4"/>
          <p:cNvSpPr/>
          <p:nvPr/>
        </p:nvSpPr>
        <p:spPr>
          <a:xfrm>
            <a:off x="1447800" y="1463040"/>
            <a:ext cx="8933687" cy="492099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869179" y="716280"/>
            <a:ext cx="1295400" cy="875665"/>
          </a:xfrm>
          <a:custGeom>
            <a:avLst/>
            <a:gdLst/>
            <a:ahLst/>
            <a:cxnLst/>
            <a:rect l="l" t="t" r="r" b="b"/>
            <a:pathLst>
              <a:path w="1295400" h="875665">
                <a:moveTo>
                  <a:pt x="1227612" y="0"/>
                </a:moveTo>
                <a:lnTo>
                  <a:pt x="755641" y="0"/>
                </a:lnTo>
                <a:lnTo>
                  <a:pt x="59728" y="477"/>
                </a:lnTo>
                <a:lnTo>
                  <a:pt x="22094" y="17727"/>
                </a:lnTo>
                <a:lnTo>
                  <a:pt x="1542" y="53364"/>
                </a:lnTo>
                <a:lnTo>
                  <a:pt x="0" y="67817"/>
                </a:lnTo>
                <a:lnTo>
                  <a:pt x="0" y="339089"/>
                </a:lnTo>
                <a:lnTo>
                  <a:pt x="17727" y="384813"/>
                </a:lnTo>
                <a:lnTo>
                  <a:pt x="53364" y="405365"/>
                </a:lnTo>
                <a:lnTo>
                  <a:pt x="67817" y="406907"/>
                </a:lnTo>
                <a:lnTo>
                  <a:pt x="755641" y="406907"/>
                </a:lnTo>
                <a:lnTo>
                  <a:pt x="802812" y="875562"/>
                </a:lnTo>
                <a:lnTo>
                  <a:pt x="1079491" y="406907"/>
                </a:lnTo>
                <a:lnTo>
                  <a:pt x="1235673" y="406433"/>
                </a:lnTo>
                <a:lnTo>
                  <a:pt x="1249571" y="403269"/>
                </a:lnTo>
                <a:lnTo>
                  <a:pt x="1282482" y="378920"/>
                </a:lnTo>
                <a:lnTo>
                  <a:pt x="1295399" y="339089"/>
                </a:lnTo>
                <a:lnTo>
                  <a:pt x="1295399" y="237359"/>
                </a:lnTo>
                <a:lnTo>
                  <a:pt x="1294925" y="59750"/>
                </a:lnTo>
                <a:lnTo>
                  <a:pt x="1277684" y="22104"/>
                </a:lnTo>
                <a:lnTo>
                  <a:pt x="1242058" y="1543"/>
                </a:lnTo>
                <a:lnTo>
                  <a:pt x="1227612" y="0"/>
                </a:lnTo>
                <a:close/>
              </a:path>
            </a:pathLst>
          </a:custGeom>
          <a:solidFill>
            <a:srgbClr val="FFFF00"/>
          </a:solidFill>
        </p:spPr>
        <p:txBody>
          <a:bodyPr wrap="square" lIns="0" tIns="0" rIns="0" bIns="0" rtlCol="0"/>
          <a:lstStyle/>
          <a:p>
            <a:endParaRPr/>
          </a:p>
        </p:txBody>
      </p:sp>
      <p:sp>
        <p:nvSpPr>
          <p:cNvPr id="6" name="object 6"/>
          <p:cNvSpPr/>
          <p:nvPr/>
        </p:nvSpPr>
        <p:spPr>
          <a:xfrm>
            <a:off x="4869179" y="716280"/>
            <a:ext cx="1295400" cy="875665"/>
          </a:xfrm>
          <a:custGeom>
            <a:avLst/>
            <a:gdLst/>
            <a:ahLst/>
            <a:cxnLst/>
            <a:rect l="l" t="t" r="r" b="b"/>
            <a:pathLst>
              <a:path w="1295400" h="875665">
                <a:moveTo>
                  <a:pt x="0" y="67817"/>
                </a:moveTo>
                <a:lnTo>
                  <a:pt x="12914" y="27995"/>
                </a:lnTo>
                <a:lnTo>
                  <a:pt x="45825" y="3644"/>
                </a:lnTo>
                <a:lnTo>
                  <a:pt x="755641" y="0"/>
                </a:lnTo>
                <a:lnTo>
                  <a:pt x="1079491" y="0"/>
                </a:lnTo>
                <a:lnTo>
                  <a:pt x="1227612" y="0"/>
                </a:lnTo>
                <a:lnTo>
                  <a:pt x="1267419" y="12919"/>
                </a:lnTo>
                <a:lnTo>
                  <a:pt x="1291762" y="45843"/>
                </a:lnTo>
                <a:lnTo>
                  <a:pt x="1295399" y="237359"/>
                </a:lnTo>
                <a:lnTo>
                  <a:pt x="1295399" y="339089"/>
                </a:lnTo>
                <a:lnTo>
                  <a:pt x="1282482" y="378920"/>
                </a:lnTo>
                <a:lnTo>
                  <a:pt x="1249571" y="403269"/>
                </a:lnTo>
                <a:lnTo>
                  <a:pt x="1079491" y="406907"/>
                </a:lnTo>
                <a:lnTo>
                  <a:pt x="802812" y="875562"/>
                </a:lnTo>
                <a:lnTo>
                  <a:pt x="755641" y="406907"/>
                </a:lnTo>
                <a:lnTo>
                  <a:pt x="67817" y="406907"/>
                </a:lnTo>
                <a:lnTo>
                  <a:pt x="53364" y="405365"/>
                </a:lnTo>
                <a:lnTo>
                  <a:pt x="17727" y="384813"/>
                </a:lnTo>
                <a:lnTo>
                  <a:pt x="477" y="347179"/>
                </a:lnTo>
                <a:lnTo>
                  <a:pt x="0" y="339089"/>
                </a:lnTo>
                <a:lnTo>
                  <a:pt x="0" y="237359"/>
                </a:lnTo>
                <a:lnTo>
                  <a:pt x="0" y="67817"/>
                </a:lnTo>
                <a:close/>
              </a:path>
            </a:pathLst>
          </a:custGeom>
          <a:ln w="12191">
            <a:solidFill>
              <a:srgbClr val="073A48"/>
            </a:solidFill>
          </a:ln>
        </p:spPr>
        <p:txBody>
          <a:bodyPr wrap="square" lIns="0" tIns="0" rIns="0" bIns="0" rtlCol="0"/>
          <a:lstStyle/>
          <a:p>
            <a:endParaRPr/>
          </a:p>
        </p:txBody>
      </p:sp>
      <p:sp>
        <p:nvSpPr>
          <p:cNvPr id="7" name="object 7"/>
          <p:cNvSpPr/>
          <p:nvPr/>
        </p:nvSpPr>
        <p:spPr>
          <a:xfrm>
            <a:off x="3954779" y="2630424"/>
            <a:ext cx="1303020" cy="2051050"/>
          </a:xfrm>
          <a:custGeom>
            <a:avLst/>
            <a:gdLst/>
            <a:ahLst/>
            <a:cxnLst/>
            <a:rect l="l" t="t" r="r" b="b"/>
            <a:pathLst>
              <a:path w="1303020" h="2051050">
                <a:moveTo>
                  <a:pt x="0" y="0"/>
                </a:moveTo>
                <a:lnTo>
                  <a:pt x="0" y="1097828"/>
                </a:lnTo>
                <a:lnTo>
                  <a:pt x="1302660" y="1097828"/>
                </a:lnTo>
                <a:lnTo>
                  <a:pt x="1302660" y="2050877"/>
                </a:lnTo>
              </a:path>
            </a:pathLst>
          </a:custGeom>
          <a:ln w="57911">
            <a:solidFill>
              <a:srgbClr val="0D5265"/>
            </a:solidFill>
          </a:ln>
        </p:spPr>
        <p:txBody>
          <a:bodyPr wrap="square" lIns="0" tIns="0" rIns="0" bIns="0" rtlCol="0"/>
          <a:lstStyle/>
          <a:p>
            <a:endParaRPr/>
          </a:p>
        </p:txBody>
      </p:sp>
      <p:sp>
        <p:nvSpPr>
          <p:cNvPr id="8" name="object 8"/>
          <p:cNvSpPr/>
          <p:nvPr/>
        </p:nvSpPr>
        <p:spPr>
          <a:xfrm>
            <a:off x="5170553" y="4652345"/>
            <a:ext cx="173990" cy="173990"/>
          </a:xfrm>
          <a:custGeom>
            <a:avLst/>
            <a:gdLst/>
            <a:ahLst/>
            <a:cxnLst/>
            <a:rect l="l" t="t" r="r" b="b"/>
            <a:pathLst>
              <a:path w="173989" h="173989">
                <a:moveTo>
                  <a:pt x="173735" y="0"/>
                </a:moveTo>
                <a:lnTo>
                  <a:pt x="0" y="0"/>
                </a:lnTo>
                <a:lnTo>
                  <a:pt x="86886" y="173735"/>
                </a:lnTo>
                <a:lnTo>
                  <a:pt x="173735" y="0"/>
                </a:lnTo>
                <a:close/>
              </a:path>
            </a:pathLst>
          </a:custGeom>
          <a:solidFill>
            <a:srgbClr val="0D5265"/>
          </a:solidFill>
        </p:spPr>
        <p:txBody>
          <a:bodyPr wrap="square" lIns="0" tIns="0" rIns="0" bIns="0" rtlCol="0"/>
          <a:lstStyle/>
          <a:p>
            <a:endParaRPr/>
          </a:p>
        </p:txBody>
      </p:sp>
      <p:sp>
        <p:nvSpPr>
          <p:cNvPr id="9" name="object 9"/>
          <p:cNvSpPr/>
          <p:nvPr/>
        </p:nvSpPr>
        <p:spPr>
          <a:xfrm>
            <a:off x="8907779" y="2995373"/>
            <a:ext cx="1295400" cy="1171575"/>
          </a:xfrm>
          <a:custGeom>
            <a:avLst/>
            <a:gdLst/>
            <a:ahLst/>
            <a:cxnLst/>
            <a:rect l="l" t="t" r="r" b="b"/>
            <a:pathLst>
              <a:path w="1295400" h="1171575">
                <a:moveTo>
                  <a:pt x="860877" y="0"/>
                </a:moveTo>
                <a:lnTo>
                  <a:pt x="755660" y="764334"/>
                </a:lnTo>
                <a:lnTo>
                  <a:pt x="59729" y="764814"/>
                </a:lnTo>
                <a:lnTo>
                  <a:pt x="45823" y="767985"/>
                </a:lnTo>
                <a:lnTo>
                  <a:pt x="12910" y="792337"/>
                </a:lnTo>
                <a:lnTo>
                  <a:pt x="0" y="832152"/>
                </a:lnTo>
                <a:lnTo>
                  <a:pt x="0" y="933876"/>
                </a:lnTo>
                <a:lnTo>
                  <a:pt x="480" y="1111537"/>
                </a:lnTo>
                <a:lnTo>
                  <a:pt x="17738" y="1149156"/>
                </a:lnTo>
                <a:lnTo>
                  <a:pt x="53387" y="1169700"/>
                </a:lnTo>
                <a:lnTo>
                  <a:pt x="67848" y="1171242"/>
                </a:lnTo>
                <a:lnTo>
                  <a:pt x="1079479" y="1171242"/>
                </a:lnTo>
                <a:lnTo>
                  <a:pt x="1235673" y="1170768"/>
                </a:lnTo>
                <a:lnTo>
                  <a:pt x="1273300" y="1153524"/>
                </a:lnTo>
                <a:lnTo>
                  <a:pt x="1293856" y="1117881"/>
                </a:lnTo>
                <a:lnTo>
                  <a:pt x="1295399" y="1103424"/>
                </a:lnTo>
                <a:lnTo>
                  <a:pt x="1295399" y="933876"/>
                </a:lnTo>
                <a:lnTo>
                  <a:pt x="1294925" y="824085"/>
                </a:lnTo>
                <a:lnTo>
                  <a:pt x="1277684" y="786438"/>
                </a:lnTo>
                <a:lnTo>
                  <a:pt x="1242058" y="765878"/>
                </a:lnTo>
                <a:lnTo>
                  <a:pt x="1227612" y="764334"/>
                </a:lnTo>
                <a:lnTo>
                  <a:pt x="1079479" y="764334"/>
                </a:lnTo>
                <a:lnTo>
                  <a:pt x="860877" y="0"/>
                </a:lnTo>
                <a:close/>
              </a:path>
            </a:pathLst>
          </a:custGeom>
          <a:solidFill>
            <a:srgbClr val="FFFF00"/>
          </a:solidFill>
        </p:spPr>
        <p:txBody>
          <a:bodyPr wrap="square" lIns="0" tIns="0" rIns="0" bIns="0" rtlCol="0"/>
          <a:lstStyle/>
          <a:p>
            <a:endParaRPr/>
          </a:p>
        </p:txBody>
      </p:sp>
      <p:sp>
        <p:nvSpPr>
          <p:cNvPr id="10" name="object 10"/>
          <p:cNvSpPr/>
          <p:nvPr/>
        </p:nvSpPr>
        <p:spPr>
          <a:xfrm>
            <a:off x="8907779" y="2995373"/>
            <a:ext cx="1295400" cy="1171575"/>
          </a:xfrm>
          <a:custGeom>
            <a:avLst/>
            <a:gdLst/>
            <a:ahLst/>
            <a:cxnLst/>
            <a:rect l="l" t="t" r="r" b="b"/>
            <a:pathLst>
              <a:path w="1295400" h="1171575">
                <a:moveTo>
                  <a:pt x="0" y="832152"/>
                </a:moveTo>
                <a:lnTo>
                  <a:pt x="12910" y="792337"/>
                </a:lnTo>
                <a:lnTo>
                  <a:pt x="45823" y="767985"/>
                </a:lnTo>
                <a:lnTo>
                  <a:pt x="755660" y="764334"/>
                </a:lnTo>
                <a:lnTo>
                  <a:pt x="860877" y="0"/>
                </a:lnTo>
                <a:lnTo>
                  <a:pt x="1079479" y="764334"/>
                </a:lnTo>
                <a:lnTo>
                  <a:pt x="1227612" y="764334"/>
                </a:lnTo>
                <a:lnTo>
                  <a:pt x="1242058" y="765878"/>
                </a:lnTo>
                <a:lnTo>
                  <a:pt x="1277684" y="786438"/>
                </a:lnTo>
                <a:lnTo>
                  <a:pt x="1294925" y="824085"/>
                </a:lnTo>
                <a:lnTo>
                  <a:pt x="1295399" y="933876"/>
                </a:lnTo>
                <a:lnTo>
                  <a:pt x="1295399" y="1103424"/>
                </a:lnTo>
                <a:lnTo>
                  <a:pt x="1282482" y="1143255"/>
                </a:lnTo>
                <a:lnTo>
                  <a:pt x="1249571" y="1167604"/>
                </a:lnTo>
                <a:lnTo>
                  <a:pt x="1079479" y="1171242"/>
                </a:lnTo>
                <a:lnTo>
                  <a:pt x="755660" y="1171242"/>
                </a:lnTo>
                <a:lnTo>
                  <a:pt x="67848" y="1171242"/>
                </a:lnTo>
                <a:lnTo>
                  <a:pt x="28009" y="1158333"/>
                </a:lnTo>
                <a:lnTo>
                  <a:pt x="3650" y="1125434"/>
                </a:lnTo>
                <a:lnTo>
                  <a:pt x="0" y="933876"/>
                </a:lnTo>
                <a:lnTo>
                  <a:pt x="0" y="832152"/>
                </a:lnTo>
                <a:close/>
              </a:path>
            </a:pathLst>
          </a:custGeom>
          <a:ln w="12191">
            <a:solidFill>
              <a:srgbClr val="073A48"/>
            </a:solidFill>
          </a:ln>
        </p:spPr>
        <p:txBody>
          <a:bodyPr wrap="square" lIns="0" tIns="0" rIns="0" bIns="0" rtlCol="0"/>
          <a:lstStyle/>
          <a:p>
            <a:endParaRPr/>
          </a:p>
        </p:txBody>
      </p:sp>
      <p:sp>
        <p:nvSpPr>
          <p:cNvPr id="11" name="object 11"/>
          <p:cNvSpPr/>
          <p:nvPr/>
        </p:nvSpPr>
        <p:spPr>
          <a:xfrm>
            <a:off x="7696200" y="996696"/>
            <a:ext cx="1765935" cy="1398270"/>
          </a:xfrm>
          <a:custGeom>
            <a:avLst/>
            <a:gdLst/>
            <a:ahLst/>
            <a:cxnLst/>
            <a:rect l="l" t="t" r="r" b="b"/>
            <a:pathLst>
              <a:path w="1765934" h="1398270">
                <a:moveTo>
                  <a:pt x="1620804" y="0"/>
                </a:moveTo>
                <a:lnTo>
                  <a:pt x="984991" y="0"/>
                </a:lnTo>
                <a:lnTo>
                  <a:pt x="59729" y="480"/>
                </a:lnTo>
                <a:lnTo>
                  <a:pt x="22090" y="17735"/>
                </a:lnTo>
                <a:lnTo>
                  <a:pt x="1542" y="53367"/>
                </a:lnTo>
                <a:lnTo>
                  <a:pt x="0" y="67817"/>
                </a:lnTo>
                <a:lnTo>
                  <a:pt x="0" y="339089"/>
                </a:lnTo>
                <a:lnTo>
                  <a:pt x="17738" y="384822"/>
                </a:lnTo>
                <a:lnTo>
                  <a:pt x="53387" y="405365"/>
                </a:lnTo>
                <a:lnTo>
                  <a:pt x="67848" y="406907"/>
                </a:lnTo>
                <a:lnTo>
                  <a:pt x="984991" y="406907"/>
                </a:lnTo>
                <a:lnTo>
                  <a:pt x="1765462" y="1398007"/>
                </a:lnTo>
                <a:lnTo>
                  <a:pt x="1407139" y="406907"/>
                </a:lnTo>
                <a:lnTo>
                  <a:pt x="1628865" y="406433"/>
                </a:lnTo>
                <a:lnTo>
                  <a:pt x="1642763" y="403269"/>
                </a:lnTo>
                <a:lnTo>
                  <a:pt x="1675674" y="378920"/>
                </a:lnTo>
                <a:lnTo>
                  <a:pt x="1688591" y="339089"/>
                </a:lnTo>
                <a:lnTo>
                  <a:pt x="1688591" y="237359"/>
                </a:lnTo>
                <a:lnTo>
                  <a:pt x="1688117" y="59750"/>
                </a:lnTo>
                <a:lnTo>
                  <a:pt x="1670876" y="22104"/>
                </a:lnTo>
                <a:lnTo>
                  <a:pt x="1635250" y="1543"/>
                </a:lnTo>
                <a:lnTo>
                  <a:pt x="1620804" y="0"/>
                </a:lnTo>
                <a:close/>
              </a:path>
            </a:pathLst>
          </a:custGeom>
          <a:solidFill>
            <a:srgbClr val="FFFF00"/>
          </a:solidFill>
        </p:spPr>
        <p:txBody>
          <a:bodyPr wrap="square" lIns="0" tIns="0" rIns="0" bIns="0" rtlCol="0"/>
          <a:lstStyle/>
          <a:p>
            <a:endParaRPr/>
          </a:p>
        </p:txBody>
      </p:sp>
      <p:sp>
        <p:nvSpPr>
          <p:cNvPr id="12" name="object 12"/>
          <p:cNvSpPr/>
          <p:nvPr/>
        </p:nvSpPr>
        <p:spPr>
          <a:xfrm>
            <a:off x="7696200" y="996696"/>
            <a:ext cx="1765935" cy="1398270"/>
          </a:xfrm>
          <a:custGeom>
            <a:avLst/>
            <a:gdLst/>
            <a:ahLst/>
            <a:cxnLst/>
            <a:rect l="l" t="t" r="r" b="b"/>
            <a:pathLst>
              <a:path w="1765934" h="1398270">
                <a:moveTo>
                  <a:pt x="0" y="67817"/>
                </a:moveTo>
                <a:lnTo>
                  <a:pt x="12910" y="28002"/>
                </a:lnTo>
                <a:lnTo>
                  <a:pt x="45823" y="3650"/>
                </a:lnTo>
                <a:lnTo>
                  <a:pt x="984991" y="0"/>
                </a:lnTo>
                <a:lnTo>
                  <a:pt x="1407139" y="0"/>
                </a:lnTo>
                <a:lnTo>
                  <a:pt x="1620804" y="0"/>
                </a:lnTo>
                <a:lnTo>
                  <a:pt x="1660611" y="12919"/>
                </a:lnTo>
                <a:lnTo>
                  <a:pt x="1684954" y="45843"/>
                </a:lnTo>
                <a:lnTo>
                  <a:pt x="1688591" y="237359"/>
                </a:lnTo>
                <a:lnTo>
                  <a:pt x="1688591" y="339089"/>
                </a:lnTo>
                <a:lnTo>
                  <a:pt x="1675674" y="378920"/>
                </a:lnTo>
                <a:lnTo>
                  <a:pt x="1642763" y="403269"/>
                </a:lnTo>
                <a:lnTo>
                  <a:pt x="1407139" y="406907"/>
                </a:lnTo>
                <a:lnTo>
                  <a:pt x="1765462" y="1398007"/>
                </a:lnTo>
                <a:lnTo>
                  <a:pt x="984991" y="406907"/>
                </a:lnTo>
                <a:lnTo>
                  <a:pt x="67848" y="406907"/>
                </a:lnTo>
                <a:lnTo>
                  <a:pt x="53387" y="405365"/>
                </a:lnTo>
                <a:lnTo>
                  <a:pt x="17738" y="384822"/>
                </a:lnTo>
                <a:lnTo>
                  <a:pt x="480" y="347202"/>
                </a:lnTo>
                <a:lnTo>
                  <a:pt x="0" y="339089"/>
                </a:lnTo>
                <a:lnTo>
                  <a:pt x="0" y="237359"/>
                </a:lnTo>
                <a:lnTo>
                  <a:pt x="0" y="67817"/>
                </a:lnTo>
                <a:close/>
              </a:path>
            </a:pathLst>
          </a:custGeom>
          <a:ln w="12191">
            <a:solidFill>
              <a:srgbClr val="073A48"/>
            </a:solidFill>
          </a:ln>
        </p:spPr>
        <p:txBody>
          <a:bodyPr wrap="square" lIns="0" tIns="0" rIns="0" bIns="0" rtlCol="0"/>
          <a:lstStyle/>
          <a:p>
            <a:endParaRPr/>
          </a:p>
        </p:txBody>
      </p:sp>
      <p:sp>
        <p:nvSpPr>
          <p:cNvPr id="13" name="object 13"/>
          <p:cNvSpPr txBox="1"/>
          <p:nvPr/>
        </p:nvSpPr>
        <p:spPr>
          <a:xfrm>
            <a:off x="5080042" y="849652"/>
            <a:ext cx="4154804" cy="577850"/>
          </a:xfrm>
          <a:prstGeom prst="rect">
            <a:avLst/>
          </a:prstGeom>
        </p:spPr>
        <p:txBody>
          <a:bodyPr vert="horz" wrap="square" lIns="0" tIns="0" rIns="0" bIns="0" rtlCol="0">
            <a:spAutoFit/>
          </a:bodyPr>
          <a:lstStyle/>
          <a:p>
            <a:pPr marL="12700">
              <a:lnSpc>
                <a:spcPts val="1520"/>
              </a:lnSpc>
            </a:pPr>
            <a:r>
              <a:rPr sz="1400" spc="-65" dirty="0">
                <a:latin typeface="Arial Narrow"/>
                <a:cs typeface="Arial Narrow"/>
              </a:rPr>
              <a:t>S</a:t>
            </a:r>
            <a:r>
              <a:rPr sz="1400" spc="15" dirty="0">
                <a:latin typeface="Arial Narrow"/>
                <a:cs typeface="Arial Narrow"/>
              </a:rPr>
              <a:t>e</a:t>
            </a:r>
            <a:r>
              <a:rPr sz="1400" spc="50" dirty="0">
                <a:latin typeface="Arial Narrow"/>
                <a:cs typeface="Arial Narrow"/>
              </a:rPr>
              <a:t>l</a:t>
            </a:r>
            <a:r>
              <a:rPr sz="1400" spc="15" dirty="0">
                <a:latin typeface="Arial Narrow"/>
                <a:cs typeface="Arial Narrow"/>
              </a:rPr>
              <a:t>e</a:t>
            </a:r>
            <a:r>
              <a:rPr sz="1400" spc="85" dirty="0">
                <a:latin typeface="Arial Narrow"/>
                <a:cs typeface="Arial Narrow"/>
              </a:rPr>
              <a:t>c</a:t>
            </a:r>
            <a:r>
              <a:rPr sz="1400" spc="25" dirty="0">
                <a:latin typeface="Arial Narrow"/>
                <a:cs typeface="Arial Narrow"/>
              </a:rPr>
              <a:t>t</a:t>
            </a:r>
            <a:r>
              <a:rPr sz="1400" spc="60" dirty="0">
                <a:latin typeface="Arial Narrow"/>
                <a:cs typeface="Arial Narrow"/>
              </a:rPr>
              <a:t> </a:t>
            </a:r>
            <a:r>
              <a:rPr sz="1400" spc="50" dirty="0">
                <a:latin typeface="Arial Narrow"/>
                <a:cs typeface="Arial Narrow"/>
              </a:rPr>
              <a:t>r</a:t>
            </a:r>
            <a:r>
              <a:rPr sz="1400" spc="60" dirty="0">
                <a:latin typeface="Arial Narrow"/>
                <a:cs typeface="Arial Narrow"/>
              </a:rPr>
              <a:t>o</a:t>
            </a:r>
            <a:r>
              <a:rPr sz="1400" spc="55" dirty="0">
                <a:latin typeface="Arial Narrow"/>
                <a:cs typeface="Arial Narrow"/>
              </a:rPr>
              <a:t>u</a:t>
            </a:r>
            <a:r>
              <a:rPr sz="1400" spc="100" dirty="0">
                <a:latin typeface="Arial Narrow"/>
                <a:cs typeface="Arial Narrow"/>
              </a:rPr>
              <a:t>t</a:t>
            </a:r>
            <a:r>
              <a:rPr sz="1400" spc="-20" dirty="0">
                <a:latin typeface="Arial Narrow"/>
                <a:cs typeface="Arial Narrow"/>
              </a:rPr>
              <a:t>e</a:t>
            </a:r>
            <a:endParaRPr sz="1400">
              <a:latin typeface="Arial Narrow"/>
              <a:cs typeface="Arial Narrow"/>
            </a:endParaRPr>
          </a:p>
          <a:p>
            <a:pPr marR="5080" algn="r">
              <a:lnSpc>
                <a:spcPts val="1520"/>
              </a:lnSpc>
            </a:pPr>
            <a:r>
              <a:rPr sz="1400" spc="-65" dirty="0">
                <a:latin typeface="Arial Narrow"/>
                <a:cs typeface="Arial Narrow"/>
              </a:rPr>
              <a:t>S</a:t>
            </a:r>
            <a:r>
              <a:rPr sz="1400" spc="25" dirty="0">
                <a:latin typeface="Arial Narrow"/>
                <a:cs typeface="Arial Narrow"/>
              </a:rPr>
              <a:t>e</a:t>
            </a:r>
            <a:r>
              <a:rPr sz="1400" spc="30" dirty="0">
                <a:latin typeface="Arial Narrow"/>
                <a:cs typeface="Arial Narrow"/>
              </a:rPr>
              <a:t>l</a:t>
            </a:r>
            <a:r>
              <a:rPr sz="1400" spc="15" dirty="0">
                <a:latin typeface="Arial Narrow"/>
                <a:cs typeface="Arial Narrow"/>
              </a:rPr>
              <a:t>ec</a:t>
            </a:r>
            <a:r>
              <a:rPr sz="1400" spc="85" dirty="0">
                <a:latin typeface="Arial Narrow"/>
                <a:cs typeface="Arial Narrow"/>
              </a:rPr>
              <a:t>t</a:t>
            </a:r>
            <a:r>
              <a:rPr sz="1400" spc="60" dirty="0">
                <a:latin typeface="Arial Narrow"/>
                <a:cs typeface="Arial Narrow"/>
              </a:rPr>
              <a:t> </a:t>
            </a:r>
            <a:r>
              <a:rPr sz="1400" spc="75" dirty="0">
                <a:latin typeface="Arial Narrow"/>
                <a:cs typeface="Arial Narrow"/>
              </a:rPr>
              <a:t>m</a:t>
            </a:r>
            <a:r>
              <a:rPr sz="1400" spc="45" dirty="0">
                <a:latin typeface="Arial Narrow"/>
                <a:cs typeface="Arial Narrow"/>
              </a:rPr>
              <a:t>o</a:t>
            </a:r>
            <a:r>
              <a:rPr sz="1400" spc="-5" dirty="0">
                <a:latin typeface="Arial Narrow"/>
                <a:cs typeface="Arial Narrow"/>
              </a:rPr>
              <a:t>s</a:t>
            </a:r>
            <a:r>
              <a:rPr sz="1400" spc="85" dirty="0">
                <a:latin typeface="Arial Narrow"/>
                <a:cs typeface="Arial Narrow"/>
              </a:rPr>
              <a:t>t</a:t>
            </a:r>
            <a:r>
              <a:rPr sz="1400" spc="70" dirty="0">
                <a:latin typeface="Arial Narrow"/>
                <a:cs typeface="Arial Narrow"/>
              </a:rPr>
              <a:t> </a:t>
            </a:r>
            <a:r>
              <a:rPr sz="1400" spc="50" dirty="0">
                <a:latin typeface="Arial Narrow"/>
                <a:cs typeface="Arial Narrow"/>
              </a:rPr>
              <a:t>r</a:t>
            </a:r>
            <a:r>
              <a:rPr sz="1400" spc="15" dirty="0">
                <a:latin typeface="Arial Narrow"/>
                <a:cs typeface="Arial Narrow"/>
              </a:rPr>
              <a:t>ec</a:t>
            </a:r>
            <a:r>
              <a:rPr sz="1400" spc="40" dirty="0">
                <a:latin typeface="Arial Narrow"/>
                <a:cs typeface="Arial Narrow"/>
              </a:rPr>
              <a:t>e</a:t>
            </a:r>
            <a:r>
              <a:rPr sz="1400" spc="45" dirty="0">
                <a:latin typeface="Arial Narrow"/>
                <a:cs typeface="Arial Narrow"/>
              </a:rPr>
              <a:t>n</a:t>
            </a:r>
            <a:r>
              <a:rPr sz="1400" spc="85" dirty="0">
                <a:latin typeface="Arial Narrow"/>
                <a:cs typeface="Arial Narrow"/>
              </a:rPr>
              <a:t>t</a:t>
            </a:r>
            <a:endParaRPr sz="1400">
              <a:latin typeface="Arial Narrow"/>
              <a:cs typeface="Arial Narrow"/>
            </a:endParaRPr>
          </a:p>
          <a:p>
            <a:pPr marR="5080" algn="r">
              <a:lnSpc>
                <a:spcPct val="100000"/>
              </a:lnSpc>
            </a:pPr>
            <a:r>
              <a:rPr sz="1400" spc="20" dirty="0">
                <a:latin typeface="Arial Narrow"/>
                <a:cs typeface="Arial Narrow"/>
              </a:rPr>
              <a:t>u</a:t>
            </a:r>
            <a:r>
              <a:rPr sz="1400" spc="25" dirty="0">
                <a:latin typeface="Arial Narrow"/>
                <a:cs typeface="Arial Narrow"/>
              </a:rPr>
              <a:t>s</a:t>
            </a:r>
            <a:r>
              <a:rPr sz="1400" spc="15" dirty="0">
                <a:latin typeface="Arial Narrow"/>
                <a:cs typeface="Arial Narrow"/>
              </a:rPr>
              <a:t>e</a:t>
            </a:r>
            <a:r>
              <a:rPr sz="1400" spc="35" dirty="0">
                <a:latin typeface="Arial Narrow"/>
                <a:cs typeface="Arial Narrow"/>
              </a:rPr>
              <a:t>r</a:t>
            </a:r>
            <a:r>
              <a:rPr sz="1400" spc="70" dirty="0">
                <a:latin typeface="Arial Narrow"/>
                <a:cs typeface="Arial Narrow"/>
              </a:rPr>
              <a:t> </a:t>
            </a:r>
            <a:r>
              <a:rPr sz="1400" spc="50" dirty="0">
                <a:latin typeface="Arial Narrow"/>
                <a:cs typeface="Arial Narrow"/>
              </a:rPr>
              <a:t>y</a:t>
            </a:r>
            <a:r>
              <a:rPr sz="1400" spc="45" dirty="0">
                <a:latin typeface="Arial Narrow"/>
                <a:cs typeface="Arial Narrow"/>
              </a:rPr>
              <a:t>o</a:t>
            </a:r>
            <a:r>
              <a:rPr sz="1400" spc="30" dirty="0">
                <a:latin typeface="Arial Narrow"/>
                <a:cs typeface="Arial Narrow"/>
              </a:rPr>
              <a:t>u</a:t>
            </a:r>
            <a:r>
              <a:rPr sz="1400" spc="60" dirty="0">
                <a:latin typeface="Arial Narrow"/>
                <a:cs typeface="Arial Narrow"/>
              </a:rPr>
              <a:t> </a:t>
            </a:r>
            <a:r>
              <a:rPr sz="1400" spc="75" dirty="0">
                <a:latin typeface="Arial Narrow"/>
                <a:cs typeface="Arial Narrow"/>
              </a:rPr>
              <a:t>h</a:t>
            </a:r>
            <a:r>
              <a:rPr sz="1400" spc="-10" dirty="0">
                <a:latin typeface="Arial Narrow"/>
                <a:cs typeface="Arial Narrow"/>
              </a:rPr>
              <a:t>a</a:t>
            </a:r>
            <a:r>
              <a:rPr sz="1400" spc="50" dirty="0">
                <a:latin typeface="Arial Narrow"/>
                <a:cs typeface="Arial Narrow"/>
              </a:rPr>
              <a:t>v</a:t>
            </a:r>
            <a:r>
              <a:rPr sz="1400" spc="-20" dirty="0">
                <a:latin typeface="Arial Narrow"/>
                <a:cs typeface="Arial Narrow"/>
              </a:rPr>
              <a:t>e</a:t>
            </a:r>
            <a:r>
              <a:rPr sz="1400" spc="65" dirty="0">
                <a:latin typeface="Arial Narrow"/>
                <a:cs typeface="Arial Narrow"/>
              </a:rPr>
              <a:t> </a:t>
            </a:r>
            <a:r>
              <a:rPr sz="1400" spc="20" dirty="0">
                <a:latin typeface="Arial Narrow"/>
                <a:cs typeface="Arial Narrow"/>
              </a:rPr>
              <a:t>u</a:t>
            </a:r>
            <a:r>
              <a:rPr sz="1400" spc="25" dirty="0">
                <a:latin typeface="Arial Narrow"/>
                <a:cs typeface="Arial Narrow"/>
              </a:rPr>
              <a:t>s</a:t>
            </a:r>
            <a:r>
              <a:rPr sz="1400" spc="15" dirty="0">
                <a:latin typeface="Arial Narrow"/>
                <a:cs typeface="Arial Narrow"/>
              </a:rPr>
              <a:t>e</a:t>
            </a:r>
            <a:r>
              <a:rPr sz="1400" spc="50" dirty="0">
                <a:latin typeface="Arial Narrow"/>
                <a:cs typeface="Arial Narrow"/>
              </a:rPr>
              <a:t>d</a:t>
            </a:r>
            <a:endParaRPr sz="1400">
              <a:latin typeface="Arial Narrow"/>
              <a:cs typeface="Arial Narrow"/>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27</a:t>
            </a:fld>
            <a:endParaRPr spc="90" dirty="0"/>
          </a:p>
        </p:txBody>
      </p:sp>
      <p:sp>
        <p:nvSpPr>
          <p:cNvPr id="14" name="object 14"/>
          <p:cNvSpPr txBox="1"/>
          <p:nvPr/>
        </p:nvSpPr>
        <p:spPr>
          <a:xfrm>
            <a:off x="982980" y="4826508"/>
            <a:ext cx="7696200" cy="838200"/>
          </a:xfrm>
          <a:prstGeom prst="rect">
            <a:avLst/>
          </a:prstGeom>
          <a:ln w="57911">
            <a:solidFill>
              <a:srgbClr val="0D5265"/>
            </a:solidFill>
          </a:ln>
        </p:spPr>
        <p:txBody>
          <a:bodyPr vert="horz" wrap="square" lIns="0" tIns="0" rIns="0" bIns="0" rtlCol="0">
            <a:spAutoFit/>
          </a:bodyPr>
          <a:lstStyle/>
          <a:p>
            <a:pPr marL="153670" marR="394970">
              <a:lnSpc>
                <a:spcPts val="1939"/>
              </a:lnSpc>
            </a:pPr>
            <a:r>
              <a:rPr sz="1800" spc="-30" dirty="0">
                <a:latin typeface="Arial Narrow"/>
                <a:cs typeface="Arial Narrow"/>
              </a:rPr>
              <a:t>W</a:t>
            </a:r>
            <a:r>
              <a:rPr sz="1800" spc="-25" dirty="0">
                <a:latin typeface="Arial Narrow"/>
                <a:cs typeface="Arial Narrow"/>
              </a:rPr>
              <a:t>e</a:t>
            </a:r>
            <a:r>
              <a:rPr sz="1800" spc="85" dirty="0">
                <a:latin typeface="Arial Narrow"/>
                <a:cs typeface="Arial Narrow"/>
              </a:rPr>
              <a:t> </a:t>
            </a:r>
            <a:r>
              <a:rPr sz="1800" spc="75" dirty="0">
                <a:latin typeface="Arial Narrow"/>
                <a:cs typeface="Arial Narrow"/>
              </a:rPr>
              <a:t>h</a:t>
            </a:r>
            <a:r>
              <a:rPr sz="1800" spc="-15" dirty="0">
                <a:latin typeface="Arial Narrow"/>
                <a:cs typeface="Arial Narrow"/>
              </a:rPr>
              <a:t>a</a:t>
            </a:r>
            <a:r>
              <a:rPr sz="1800" spc="70" dirty="0">
                <a:latin typeface="Arial Narrow"/>
                <a:cs typeface="Arial Narrow"/>
              </a:rPr>
              <a:t>v</a:t>
            </a:r>
            <a:r>
              <a:rPr sz="1800" spc="-25" dirty="0">
                <a:latin typeface="Arial Narrow"/>
                <a:cs typeface="Arial Narrow"/>
              </a:rPr>
              <a:t>e</a:t>
            </a:r>
            <a:r>
              <a:rPr sz="1800" spc="105" dirty="0">
                <a:latin typeface="Arial Narrow"/>
                <a:cs typeface="Arial Narrow"/>
              </a:rPr>
              <a:t> </a:t>
            </a:r>
            <a:r>
              <a:rPr sz="1800" spc="100" dirty="0">
                <a:latin typeface="Arial Narrow"/>
                <a:cs typeface="Arial Narrow"/>
              </a:rPr>
              <a:t>g</a:t>
            </a:r>
            <a:r>
              <a:rPr sz="1800" spc="65" dirty="0">
                <a:latin typeface="Arial Narrow"/>
                <a:cs typeface="Arial Narrow"/>
              </a:rPr>
              <a:t>i</a:t>
            </a:r>
            <a:r>
              <a:rPr sz="1800" spc="70" dirty="0">
                <a:latin typeface="Arial Narrow"/>
                <a:cs typeface="Arial Narrow"/>
              </a:rPr>
              <a:t>v</a:t>
            </a:r>
            <a:r>
              <a:rPr sz="1800" spc="55" dirty="0">
                <a:latin typeface="Arial Narrow"/>
                <a:cs typeface="Arial Narrow"/>
              </a:rPr>
              <a:t>e</a:t>
            </a:r>
            <a:r>
              <a:rPr sz="1800" spc="5" dirty="0">
                <a:latin typeface="Arial Narrow"/>
                <a:cs typeface="Arial Narrow"/>
              </a:rPr>
              <a:t>n</a:t>
            </a:r>
            <a:r>
              <a:rPr sz="1800" spc="75" dirty="0">
                <a:latin typeface="Arial Narrow"/>
                <a:cs typeface="Arial Narrow"/>
              </a:rPr>
              <a:t> </a:t>
            </a:r>
            <a:r>
              <a:rPr sz="1800" spc="105" dirty="0">
                <a:latin typeface="Arial Narrow"/>
                <a:cs typeface="Arial Narrow"/>
              </a:rPr>
              <a:t>p</a:t>
            </a:r>
            <a:r>
              <a:rPr sz="1800" spc="60" dirty="0">
                <a:latin typeface="Arial Narrow"/>
                <a:cs typeface="Arial Narrow"/>
              </a:rPr>
              <a:t>r</a:t>
            </a:r>
            <a:r>
              <a:rPr sz="1800" spc="65" dirty="0">
                <a:latin typeface="Arial Narrow"/>
                <a:cs typeface="Arial Narrow"/>
              </a:rPr>
              <a:t>edi</a:t>
            </a:r>
            <a:r>
              <a:rPr sz="1800" spc="40" dirty="0">
                <a:latin typeface="Arial Narrow"/>
                <a:cs typeface="Arial Narrow"/>
              </a:rPr>
              <a:t>c</a:t>
            </a:r>
            <a:r>
              <a:rPr sz="1800" spc="165" dirty="0">
                <a:latin typeface="Arial Narrow"/>
                <a:cs typeface="Arial Narrow"/>
              </a:rPr>
              <a:t>t</a:t>
            </a:r>
            <a:r>
              <a:rPr sz="1800" spc="65" dirty="0">
                <a:latin typeface="Arial Narrow"/>
                <a:cs typeface="Arial Narrow"/>
              </a:rPr>
              <a:t>i</a:t>
            </a:r>
            <a:r>
              <a:rPr sz="1800" spc="70" dirty="0">
                <a:latin typeface="Arial Narrow"/>
                <a:cs typeface="Arial Narrow"/>
              </a:rPr>
              <a:t>v</a:t>
            </a:r>
            <a:r>
              <a:rPr sz="1800" spc="-25" dirty="0">
                <a:latin typeface="Arial Narrow"/>
                <a:cs typeface="Arial Narrow"/>
              </a:rPr>
              <a:t>e</a:t>
            </a:r>
            <a:r>
              <a:rPr sz="1800" spc="95" dirty="0">
                <a:latin typeface="Arial Narrow"/>
                <a:cs typeface="Arial Narrow"/>
              </a:rPr>
              <a:t> </a:t>
            </a:r>
            <a:r>
              <a:rPr sz="1800" spc="-15" dirty="0">
                <a:latin typeface="Arial Narrow"/>
                <a:cs typeface="Arial Narrow"/>
              </a:rPr>
              <a:t>s</a:t>
            </a:r>
            <a:r>
              <a:rPr sz="1800" spc="15" dirty="0">
                <a:latin typeface="Arial Narrow"/>
                <a:cs typeface="Arial Narrow"/>
              </a:rPr>
              <a:t>e</a:t>
            </a:r>
            <a:r>
              <a:rPr sz="1800" spc="5" dirty="0">
                <a:latin typeface="Arial Narrow"/>
                <a:cs typeface="Arial Narrow"/>
              </a:rPr>
              <a:t>a</a:t>
            </a:r>
            <a:r>
              <a:rPr sz="1800" spc="60" dirty="0">
                <a:latin typeface="Arial Narrow"/>
                <a:cs typeface="Arial Narrow"/>
              </a:rPr>
              <a:t>r</a:t>
            </a:r>
            <a:r>
              <a:rPr sz="1800" spc="25" dirty="0">
                <a:latin typeface="Arial Narrow"/>
                <a:cs typeface="Arial Narrow"/>
              </a:rPr>
              <a:t>c</a:t>
            </a:r>
            <a:r>
              <a:rPr sz="1800" spc="40" dirty="0">
                <a:latin typeface="Arial Narrow"/>
                <a:cs typeface="Arial Narrow"/>
              </a:rPr>
              <a:t>h</a:t>
            </a:r>
            <a:r>
              <a:rPr sz="1800" spc="110" dirty="0">
                <a:latin typeface="Arial Narrow"/>
                <a:cs typeface="Arial Narrow"/>
              </a:rPr>
              <a:t> </a:t>
            </a:r>
            <a:r>
              <a:rPr sz="1800" spc="150" dirty="0">
                <a:latin typeface="Arial Narrow"/>
                <a:cs typeface="Arial Narrow"/>
              </a:rPr>
              <a:t>t</a:t>
            </a:r>
            <a:r>
              <a:rPr sz="1800" spc="20" dirty="0">
                <a:latin typeface="Arial Narrow"/>
                <a:cs typeface="Arial Narrow"/>
              </a:rPr>
              <a:t>o</a:t>
            </a:r>
            <a:r>
              <a:rPr sz="1800" spc="85" dirty="0">
                <a:latin typeface="Arial Narrow"/>
                <a:cs typeface="Arial Narrow"/>
              </a:rPr>
              <a:t> </a:t>
            </a:r>
            <a:r>
              <a:rPr sz="1800" spc="-15" dirty="0">
                <a:latin typeface="Arial Narrow"/>
                <a:cs typeface="Arial Narrow"/>
              </a:rPr>
              <a:t>s</a:t>
            </a:r>
            <a:r>
              <a:rPr sz="1800" spc="40" dirty="0">
                <a:latin typeface="Arial Narrow"/>
                <a:cs typeface="Arial Narrow"/>
              </a:rPr>
              <a:t>el</a:t>
            </a:r>
            <a:r>
              <a:rPr sz="1800" spc="25" dirty="0">
                <a:latin typeface="Arial Narrow"/>
                <a:cs typeface="Arial Narrow"/>
              </a:rPr>
              <a:t>e</a:t>
            </a:r>
            <a:r>
              <a:rPr sz="1800" spc="30" dirty="0">
                <a:latin typeface="Arial Narrow"/>
                <a:cs typeface="Arial Narrow"/>
              </a:rPr>
              <a:t>c</a:t>
            </a:r>
            <a:r>
              <a:rPr sz="1800" spc="114" dirty="0">
                <a:latin typeface="Arial Narrow"/>
                <a:cs typeface="Arial Narrow"/>
              </a:rPr>
              <a:t>t</a:t>
            </a:r>
            <a:r>
              <a:rPr sz="1800" spc="105" dirty="0">
                <a:latin typeface="Arial Narrow"/>
                <a:cs typeface="Arial Narrow"/>
              </a:rPr>
              <a:t> </a:t>
            </a:r>
            <a:r>
              <a:rPr sz="1800" spc="165" dirty="0">
                <a:latin typeface="Arial Narrow"/>
                <a:cs typeface="Arial Narrow"/>
              </a:rPr>
              <a:t>t</a:t>
            </a:r>
            <a:r>
              <a:rPr sz="1800" spc="75" dirty="0">
                <a:latin typeface="Arial Narrow"/>
                <a:cs typeface="Arial Narrow"/>
              </a:rPr>
              <a:t>h</a:t>
            </a:r>
            <a:r>
              <a:rPr sz="1800" spc="-25" dirty="0">
                <a:latin typeface="Arial Narrow"/>
                <a:cs typeface="Arial Narrow"/>
              </a:rPr>
              <a:t>e</a:t>
            </a:r>
            <a:r>
              <a:rPr sz="1800" spc="85" dirty="0">
                <a:latin typeface="Arial Narrow"/>
                <a:cs typeface="Arial Narrow"/>
              </a:rPr>
              <a:t> </a:t>
            </a:r>
            <a:r>
              <a:rPr sz="1800" spc="150" dirty="0">
                <a:latin typeface="Arial Narrow"/>
                <a:cs typeface="Arial Narrow"/>
              </a:rPr>
              <a:t>t</a:t>
            </a:r>
            <a:r>
              <a:rPr sz="1800" spc="20" dirty="0">
                <a:latin typeface="Arial Narrow"/>
                <a:cs typeface="Arial Narrow"/>
              </a:rPr>
              <a:t>o</a:t>
            </a:r>
            <a:r>
              <a:rPr sz="1800" spc="85" dirty="0">
                <a:latin typeface="Arial Narrow"/>
                <a:cs typeface="Arial Narrow"/>
              </a:rPr>
              <a:t> </a:t>
            </a:r>
            <a:r>
              <a:rPr sz="1800" spc="80" dirty="0">
                <a:latin typeface="Arial Narrow"/>
                <a:cs typeface="Arial Narrow"/>
              </a:rPr>
              <a:t>w</a:t>
            </a:r>
            <a:r>
              <a:rPr sz="1800" spc="55" dirty="0">
                <a:latin typeface="Arial Narrow"/>
                <a:cs typeface="Arial Narrow"/>
              </a:rPr>
              <a:t>h</a:t>
            </a:r>
            <a:r>
              <a:rPr sz="1800" spc="70" dirty="0">
                <a:latin typeface="Arial Narrow"/>
                <a:cs typeface="Arial Narrow"/>
              </a:rPr>
              <a:t>o</a:t>
            </a:r>
            <a:r>
              <a:rPr sz="1800" spc="35" dirty="0">
                <a:latin typeface="Arial Narrow"/>
                <a:cs typeface="Arial Narrow"/>
              </a:rPr>
              <a:t>m</a:t>
            </a:r>
            <a:r>
              <a:rPr sz="1800" spc="90" dirty="0">
                <a:latin typeface="Arial Narrow"/>
                <a:cs typeface="Arial Narrow"/>
              </a:rPr>
              <a:t> </a:t>
            </a:r>
            <a:r>
              <a:rPr sz="1800" spc="70" dirty="0">
                <a:latin typeface="Arial Narrow"/>
                <a:cs typeface="Arial Narrow"/>
              </a:rPr>
              <a:t>y</a:t>
            </a:r>
            <a:r>
              <a:rPr sz="1800" spc="80" dirty="0">
                <a:latin typeface="Arial Narrow"/>
                <a:cs typeface="Arial Narrow"/>
              </a:rPr>
              <a:t>o</a:t>
            </a:r>
            <a:r>
              <a:rPr sz="1800" spc="30" dirty="0">
                <a:latin typeface="Arial Narrow"/>
                <a:cs typeface="Arial Narrow"/>
              </a:rPr>
              <a:t>u</a:t>
            </a:r>
            <a:r>
              <a:rPr sz="1800" spc="80" dirty="0">
                <a:latin typeface="Arial Narrow"/>
                <a:cs typeface="Arial Narrow"/>
              </a:rPr>
              <a:t> </a:t>
            </a:r>
            <a:r>
              <a:rPr sz="1800" spc="35" dirty="0">
                <a:latin typeface="Arial Narrow"/>
                <a:cs typeface="Arial Narrow"/>
              </a:rPr>
              <a:t>w</a:t>
            </a:r>
            <a:r>
              <a:rPr sz="1800" spc="30" dirty="0">
                <a:latin typeface="Arial Narrow"/>
                <a:cs typeface="Arial Narrow"/>
              </a:rPr>
              <a:t>a</a:t>
            </a:r>
            <a:r>
              <a:rPr sz="1800" spc="75" dirty="0">
                <a:latin typeface="Arial Narrow"/>
                <a:cs typeface="Arial Narrow"/>
              </a:rPr>
              <a:t>n</a:t>
            </a:r>
            <a:r>
              <a:rPr sz="1800" spc="114" dirty="0">
                <a:latin typeface="Arial Narrow"/>
                <a:cs typeface="Arial Narrow"/>
              </a:rPr>
              <a:t>t</a:t>
            </a:r>
            <a:r>
              <a:rPr sz="1800" spc="95" dirty="0">
                <a:latin typeface="Arial Narrow"/>
                <a:cs typeface="Arial Narrow"/>
              </a:rPr>
              <a:t> </a:t>
            </a:r>
            <a:r>
              <a:rPr sz="1800" spc="150" dirty="0">
                <a:latin typeface="Arial Narrow"/>
                <a:cs typeface="Arial Narrow"/>
              </a:rPr>
              <a:t>t</a:t>
            </a:r>
            <a:r>
              <a:rPr sz="1800" spc="20" dirty="0">
                <a:latin typeface="Arial Narrow"/>
                <a:cs typeface="Arial Narrow"/>
              </a:rPr>
              <a:t>o</a:t>
            </a:r>
            <a:r>
              <a:rPr sz="1800" spc="95" dirty="0">
                <a:latin typeface="Arial Narrow"/>
                <a:cs typeface="Arial Narrow"/>
              </a:rPr>
              <a:t> </a:t>
            </a:r>
            <a:r>
              <a:rPr sz="1800" dirty="0">
                <a:latin typeface="Arial Narrow"/>
                <a:cs typeface="Arial Narrow"/>
              </a:rPr>
              <a:t>a</a:t>
            </a:r>
            <a:r>
              <a:rPr sz="1800" spc="-15" dirty="0">
                <a:latin typeface="Arial Narrow"/>
                <a:cs typeface="Arial Narrow"/>
              </a:rPr>
              <a:t>ss</a:t>
            </a:r>
            <a:r>
              <a:rPr sz="1800" spc="65" dirty="0">
                <a:latin typeface="Arial Narrow"/>
                <a:cs typeface="Arial Narrow"/>
              </a:rPr>
              <a:t>i</a:t>
            </a:r>
            <a:r>
              <a:rPr sz="1800" spc="100" dirty="0">
                <a:latin typeface="Arial Narrow"/>
                <a:cs typeface="Arial Narrow"/>
              </a:rPr>
              <a:t>g</a:t>
            </a:r>
            <a:r>
              <a:rPr sz="1800" spc="40" dirty="0">
                <a:latin typeface="Arial Narrow"/>
                <a:cs typeface="Arial Narrow"/>
              </a:rPr>
              <a:t>n</a:t>
            </a:r>
            <a:r>
              <a:rPr sz="1800" spc="110" dirty="0">
                <a:latin typeface="Arial Narrow"/>
                <a:cs typeface="Arial Narrow"/>
              </a:rPr>
              <a:t> </a:t>
            </a:r>
            <a:r>
              <a:rPr sz="1800" spc="165" dirty="0">
                <a:latin typeface="Arial Narrow"/>
                <a:cs typeface="Arial Narrow"/>
              </a:rPr>
              <a:t>t</a:t>
            </a:r>
            <a:r>
              <a:rPr sz="1800" spc="75" dirty="0">
                <a:latin typeface="Arial Narrow"/>
                <a:cs typeface="Arial Narrow"/>
              </a:rPr>
              <a:t>h</a:t>
            </a:r>
            <a:r>
              <a:rPr sz="1800" spc="-25" dirty="0">
                <a:latin typeface="Arial Narrow"/>
                <a:cs typeface="Arial Narrow"/>
              </a:rPr>
              <a:t>e</a:t>
            </a:r>
            <a:r>
              <a:rPr sz="1800" spc="-15" dirty="0">
                <a:latin typeface="Arial Narrow"/>
                <a:cs typeface="Arial Narrow"/>
              </a:rPr>
              <a:t> </a:t>
            </a:r>
            <a:r>
              <a:rPr sz="1800" spc="100" dirty="0">
                <a:latin typeface="Arial Narrow"/>
                <a:cs typeface="Arial Narrow"/>
              </a:rPr>
              <a:t>f</a:t>
            </a:r>
            <a:r>
              <a:rPr sz="1800" spc="50" dirty="0">
                <a:latin typeface="Arial Narrow"/>
                <a:cs typeface="Arial Narrow"/>
              </a:rPr>
              <a:t>ile</a:t>
            </a:r>
            <a:endParaRPr sz="1800">
              <a:latin typeface="Arial Narrow"/>
              <a:cs typeface="Arial Narrow"/>
            </a:endParaRPr>
          </a:p>
        </p:txBody>
      </p:sp>
      <p:sp>
        <p:nvSpPr>
          <p:cNvPr id="15" name="object 15"/>
          <p:cNvSpPr txBox="1"/>
          <p:nvPr/>
        </p:nvSpPr>
        <p:spPr>
          <a:xfrm>
            <a:off x="9048532" y="3880108"/>
            <a:ext cx="1013460" cy="203835"/>
          </a:xfrm>
          <a:prstGeom prst="rect">
            <a:avLst/>
          </a:prstGeom>
        </p:spPr>
        <p:txBody>
          <a:bodyPr vert="horz" wrap="square" lIns="0" tIns="0" rIns="0" bIns="0" rtlCol="0">
            <a:spAutoFit/>
          </a:bodyPr>
          <a:lstStyle/>
          <a:p>
            <a:pPr marL="12700">
              <a:lnSpc>
                <a:spcPct val="100000"/>
              </a:lnSpc>
            </a:pPr>
            <a:r>
              <a:rPr sz="1400" spc="-65" dirty="0">
                <a:latin typeface="Arial Narrow"/>
                <a:cs typeface="Arial Narrow"/>
              </a:rPr>
              <a:t>S</a:t>
            </a:r>
            <a:r>
              <a:rPr sz="1400" spc="15" dirty="0">
                <a:latin typeface="Arial Narrow"/>
                <a:cs typeface="Arial Narrow"/>
              </a:rPr>
              <a:t>e</a:t>
            </a:r>
            <a:r>
              <a:rPr sz="1400" spc="50" dirty="0">
                <a:latin typeface="Arial Narrow"/>
                <a:cs typeface="Arial Narrow"/>
              </a:rPr>
              <a:t>l</a:t>
            </a:r>
            <a:r>
              <a:rPr sz="1400" spc="15" dirty="0">
                <a:latin typeface="Arial Narrow"/>
                <a:cs typeface="Arial Narrow"/>
              </a:rPr>
              <a:t>e</a:t>
            </a:r>
            <a:r>
              <a:rPr sz="1400" spc="20" dirty="0">
                <a:latin typeface="Arial Narrow"/>
                <a:cs typeface="Arial Narrow"/>
              </a:rPr>
              <a:t>c</a:t>
            </a:r>
            <a:r>
              <a:rPr sz="1400" spc="85" dirty="0">
                <a:latin typeface="Arial Narrow"/>
                <a:cs typeface="Arial Narrow"/>
              </a:rPr>
              <a:t>t</a:t>
            </a:r>
            <a:r>
              <a:rPr sz="1400" spc="60" dirty="0">
                <a:latin typeface="Arial Narrow"/>
                <a:cs typeface="Arial Narrow"/>
              </a:rPr>
              <a:t> </a:t>
            </a:r>
            <a:r>
              <a:rPr sz="1400" spc="90" dirty="0">
                <a:latin typeface="Arial Narrow"/>
                <a:cs typeface="Arial Narrow"/>
              </a:rPr>
              <a:t>p</a:t>
            </a:r>
            <a:r>
              <a:rPr sz="1400" spc="60" dirty="0">
                <a:latin typeface="Arial Narrow"/>
                <a:cs typeface="Arial Narrow"/>
              </a:rPr>
              <a:t>r</a:t>
            </a:r>
            <a:r>
              <a:rPr sz="1400" spc="55" dirty="0">
                <a:latin typeface="Arial Narrow"/>
                <a:cs typeface="Arial Narrow"/>
              </a:rPr>
              <a:t>i</a:t>
            </a:r>
            <a:r>
              <a:rPr sz="1400" spc="45" dirty="0">
                <a:latin typeface="Arial Narrow"/>
                <a:cs typeface="Arial Narrow"/>
              </a:rPr>
              <a:t>o</a:t>
            </a:r>
            <a:r>
              <a:rPr sz="1400" spc="60" dirty="0">
                <a:latin typeface="Arial Narrow"/>
                <a:cs typeface="Arial Narrow"/>
              </a:rPr>
              <a:t>r</a:t>
            </a:r>
            <a:r>
              <a:rPr sz="1400" spc="55" dirty="0">
                <a:latin typeface="Arial Narrow"/>
                <a:cs typeface="Arial Narrow"/>
              </a:rPr>
              <a:t>i</a:t>
            </a:r>
            <a:r>
              <a:rPr sz="1400" spc="85" dirty="0">
                <a:latin typeface="Arial Narrow"/>
                <a:cs typeface="Arial Narrow"/>
              </a:rPr>
              <a:t>ty</a:t>
            </a:r>
            <a:endParaRPr sz="1400">
              <a:latin typeface="Arial Narrow"/>
              <a:cs typeface="Arial Narrow"/>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000" y="351631"/>
            <a:ext cx="10053323" cy="410369"/>
          </a:xfrm>
          <a:prstGeom prst="rect">
            <a:avLst/>
          </a:prstGeom>
        </p:spPr>
        <p:txBody>
          <a:bodyPr vert="horz" wrap="square" lIns="0" tIns="0" rIns="0" bIns="0" rtlCol="0">
            <a:spAutoFit/>
          </a:bodyPr>
          <a:lstStyle/>
          <a:p>
            <a:pPr marL="12700">
              <a:lnSpc>
                <a:spcPts val="3220"/>
              </a:lnSpc>
            </a:pPr>
            <a:r>
              <a:rPr lang="en-US" dirty="0">
                <a:latin typeface="Arial" panose="020B0604020202020204" pitchFamily="34" charset="0"/>
                <a:cs typeface="Arial" panose="020B0604020202020204" pitchFamily="34" charset="0"/>
              </a:rPr>
              <a:t>Check New </a:t>
            </a:r>
            <a:r>
              <a:rPr lang="en-US" dirty="0" err="1">
                <a:latin typeface="Arial" panose="020B0604020202020204" pitchFamily="34" charset="0"/>
                <a:cs typeface="Arial" panose="020B0604020202020204" pitchFamily="34" charset="0"/>
              </a:rPr>
              <a:t>eFile</a:t>
            </a:r>
            <a:r>
              <a:rPr lang="en-US" dirty="0">
                <a:latin typeface="Arial" panose="020B0604020202020204" pitchFamily="34" charset="0"/>
                <a:cs typeface="Arial" panose="020B0604020202020204" pitchFamily="34" charset="0"/>
              </a:rPr>
              <a:t> Assigned to You</a:t>
            </a:r>
            <a:endParaRPr dirty="0">
              <a:latin typeface="Arial" panose="020B0604020202020204" pitchFamily="34" charset="0"/>
              <a:cs typeface="Arial" panose="020B0604020202020204" pitchFamily="34" charset="0"/>
            </a:endParaRPr>
          </a:p>
        </p:txBody>
      </p:sp>
      <p:sp>
        <p:nvSpPr>
          <p:cNvPr id="4" name="object 4"/>
          <p:cNvSpPr/>
          <p:nvPr/>
        </p:nvSpPr>
        <p:spPr>
          <a:xfrm>
            <a:off x="1347216" y="1168908"/>
            <a:ext cx="9143999" cy="487070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1618488"/>
            <a:ext cx="2426970" cy="407034"/>
          </a:xfrm>
          <a:custGeom>
            <a:avLst/>
            <a:gdLst/>
            <a:ahLst/>
            <a:cxnLst/>
            <a:rect l="l" t="t" r="r" b="b"/>
            <a:pathLst>
              <a:path w="2426970" h="407035">
                <a:moveTo>
                  <a:pt x="1456181" y="0"/>
                </a:moveTo>
                <a:lnTo>
                  <a:pt x="888991" y="0"/>
                </a:lnTo>
                <a:lnTo>
                  <a:pt x="59728" y="477"/>
                </a:lnTo>
                <a:lnTo>
                  <a:pt x="22096" y="17727"/>
                </a:lnTo>
                <a:lnTo>
                  <a:pt x="1543" y="53364"/>
                </a:lnTo>
                <a:lnTo>
                  <a:pt x="0" y="67817"/>
                </a:lnTo>
                <a:lnTo>
                  <a:pt x="0" y="237359"/>
                </a:lnTo>
                <a:lnTo>
                  <a:pt x="477" y="347179"/>
                </a:lnTo>
                <a:lnTo>
                  <a:pt x="17728" y="384813"/>
                </a:lnTo>
                <a:lnTo>
                  <a:pt x="53365" y="405365"/>
                </a:lnTo>
                <a:lnTo>
                  <a:pt x="67817" y="406907"/>
                </a:lnTo>
                <a:lnTo>
                  <a:pt x="1269991" y="406907"/>
                </a:lnTo>
                <a:lnTo>
                  <a:pt x="1464271" y="406430"/>
                </a:lnTo>
                <a:lnTo>
                  <a:pt x="1501905" y="389180"/>
                </a:lnTo>
                <a:lnTo>
                  <a:pt x="1522457" y="353543"/>
                </a:lnTo>
                <a:lnTo>
                  <a:pt x="1523999" y="339089"/>
                </a:lnTo>
                <a:lnTo>
                  <a:pt x="2100419" y="339089"/>
                </a:lnTo>
                <a:lnTo>
                  <a:pt x="1523999" y="237359"/>
                </a:lnTo>
                <a:lnTo>
                  <a:pt x="1523522" y="59728"/>
                </a:lnTo>
                <a:lnTo>
                  <a:pt x="1520355" y="45825"/>
                </a:lnTo>
                <a:lnTo>
                  <a:pt x="1496004" y="12914"/>
                </a:lnTo>
                <a:lnTo>
                  <a:pt x="1470635" y="1542"/>
                </a:lnTo>
                <a:lnTo>
                  <a:pt x="1456181" y="0"/>
                </a:lnTo>
                <a:close/>
              </a:path>
              <a:path w="2426970" h="407035">
                <a:moveTo>
                  <a:pt x="2100419" y="339089"/>
                </a:moveTo>
                <a:lnTo>
                  <a:pt x="1523999" y="339089"/>
                </a:lnTo>
                <a:lnTo>
                  <a:pt x="2426659" y="396666"/>
                </a:lnTo>
                <a:lnTo>
                  <a:pt x="2100419" y="339089"/>
                </a:lnTo>
                <a:close/>
              </a:path>
            </a:pathLst>
          </a:custGeom>
          <a:solidFill>
            <a:srgbClr val="FFFF00"/>
          </a:solidFill>
        </p:spPr>
        <p:txBody>
          <a:bodyPr wrap="square" lIns="0" tIns="0" rIns="0" bIns="0" rtlCol="0"/>
          <a:lstStyle/>
          <a:p>
            <a:endParaRPr/>
          </a:p>
        </p:txBody>
      </p:sp>
      <p:sp>
        <p:nvSpPr>
          <p:cNvPr id="6" name="object 6"/>
          <p:cNvSpPr/>
          <p:nvPr/>
        </p:nvSpPr>
        <p:spPr>
          <a:xfrm>
            <a:off x="0" y="1618488"/>
            <a:ext cx="2426970" cy="407034"/>
          </a:xfrm>
          <a:custGeom>
            <a:avLst/>
            <a:gdLst/>
            <a:ahLst/>
            <a:cxnLst/>
            <a:rect l="l" t="t" r="r" b="b"/>
            <a:pathLst>
              <a:path w="2426970" h="407035">
                <a:moveTo>
                  <a:pt x="0" y="67817"/>
                </a:moveTo>
                <a:lnTo>
                  <a:pt x="12915" y="27995"/>
                </a:lnTo>
                <a:lnTo>
                  <a:pt x="45826" y="3644"/>
                </a:lnTo>
                <a:lnTo>
                  <a:pt x="888991" y="0"/>
                </a:lnTo>
                <a:lnTo>
                  <a:pt x="1269991" y="0"/>
                </a:lnTo>
                <a:lnTo>
                  <a:pt x="1456181" y="0"/>
                </a:lnTo>
                <a:lnTo>
                  <a:pt x="1496004" y="12914"/>
                </a:lnTo>
                <a:lnTo>
                  <a:pt x="1520355" y="45825"/>
                </a:lnTo>
                <a:lnTo>
                  <a:pt x="1523999" y="237359"/>
                </a:lnTo>
                <a:lnTo>
                  <a:pt x="2426659" y="396666"/>
                </a:lnTo>
                <a:lnTo>
                  <a:pt x="1523999" y="339089"/>
                </a:lnTo>
                <a:lnTo>
                  <a:pt x="1522457" y="353543"/>
                </a:lnTo>
                <a:lnTo>
                  <a:pt x="1518044" y="366925"/>
                </a:lnTo>
                <a:lnTo>
                  <a:pt x="1490826" y="397405"/>
                </a:lnTo>
                <a:lnTo>
                  <a:pt x="1269991" y="406907"/>
                </a:lnTo>
                <a:lnTo>
                  <a:pt x="888991" y="406907"/>
                </a:lnTo>
                <a:lnTo>
                  <a:pt x="67817" y="406907"/>
                </a:lnTo>
                <a:lnTo>
                  <a:pt x="27996" y="393993"/>
                </a:lnTo>
                <a:lnTo>
                  <a:pt x="3644" y="361082"/>
                </a:lnTo>
                <a:lnTo>
                  <a:pt x="0" y="237359"/>
                </a:lnTo>
                <a:lnTo>
                  <a:pt x="0" y="67817"/>
                </a:lnTo>
                <a:close/>
              </a:path>
            </a:pathLst>
          </a:custGeom>
          <a:ln w="12191">
            <a:solidFill>
              <a:srgbClr val="073A48"/>
            </a:solidFill>
          </a:ln>
        </p:spPr>
        <p:txBody>
          <a:bodyPr wrap="square" lIns="0" tIns="0" rIns="0" bIns="0" rtlCol="0"/>
          <a:lstStyle/>
          <a:p>
            <a:endParaRPr/>
          </a:p>
        </p:txBody>
      </p:sp>
      <p:sp>
        <p:nvSpPr>
          <p:cNvPr id="7" name="object 7"/>
          <p:cNvSpPr txBox="1"/>
          <p:nvPr/>
        </p:nvSpPr>
        <p:spPr>
          <a:xfrm>
            <a:off x="231806" y="1633101"/>
            <a:ext cx="1061085" cy="417195"/>
          </a:xfrm>
          <a:prstGeom prst="rect">
            <a:avLst/>
          </a:prstGeom>
        </p:spPr>
        <p:txBody>
          <a:bodyPr vert="horz" wrap="square" lIns="0" tIns="0" rIns="0" bIns="0" rtlCol="0">
            <a:spAutoFit/>
          </a:bodyPr>
          <a:lstStyle/>
          <a:p>
            <a:pPr marL="12700" marR="5080" indent="74295">
              <a:lnSpc>
                <a:spcPct val="100000"/>
              </a:lnSpc>
            </a:pPr>
            <a:r>
              <a:rPr sz="1400" spc="-45" dirty="0">
                <a:latin typeface="Arial Narrow"/>
                <a:cs typeface="Arial Narrow"/>
              </a:rPr>
              <a:t>C</a:t>
            </a:r>
            <a:r>
              <a:rPr sz="1400" spc="45" dirty="0">
                <a:latin typeface="Arial Narrow"/>
                <a:cs typeface="Arial Narrow"/>
              </a:rPr>
              <a:t>h</a:t>
            </a:r>
            <a:r>
              <a:rPr sz="1400" spc="40" dirty="0">
                <a:latin typeface="Arial Narrow"/>
                <a:cs typeface="Arial Narrow"/>
              </a:rPr>
              <a:t>e</a:t>
            </a:r>
            <a:r>
              <a:rPr sz="1400" spc="20" dirty="0">
                <a:latin typeface="Arial Narrow"/>
                <a:cs typeface="Arial Narrow"/>
              </a:rPr>
              <a:t>c</a:t>
            </a:r>
            <a:r>
              <a:rPr sz="1400" spc="15" dirty="0">
                <a:latin typeface="Arial Narrow"/>
                <a:cs typeface="Arial Narrow"/>
              </a:rPr>
              <a:t>k</a:t>
            </a:r>
            <a:r>
              <a:rPr sz="1400" spc="55" dirty="0">
                <a:latin typeface="Arial Narrow"/>
                <a:cs typeface="Arial Narrow"/>
              </a:rPr>
              <a:t> </a:t>
            </a:r>
            <a:r>
              <a:rPr sz="1400" spc="45" dirty="0">
                <a:latin typeface="Arial Narrow"/>
                <a:cs typeface="Arial Narrow"/>
              </a:rPr>
              <a:t>n</a:t>
            </a:r>
            <a:r>
              <a:rPr sz="1400" spc="40" dirty="0">
                <a:latin typeface="Arial Narrow"/>
                <a:cs typeface="Arial Narrow"/>
              </a:rPr>
              <a:t>e</a:t>
            </a:r>
            <a:r>
              <a:rPr sz="1400" spc="50" dirty="0">
                <a:latin typeface="Arial Narrow"/>
                <a:cs typeface="Arial Narrow"/>
              </a:rPr>
              <a:t>w</a:t>
            </a:r>
            <a:r>
              <a:rPr sz="1400" spc="55" dirty="0">
                <a:latin typeface="Arial Narrow"/>
                <a:cs typeface="Arial Narrow"/>
              </a:rPr>
              <a:t>ly</a:t>
            </a:r>
            <a:r>
              <a:rPr sz="1400" spc="50" dirty="0">
                <a:latin typeface="Arial Narrow"/>
                <a:cs typeface="Arial Narrow"/>
              </a:rPr>
              <a:t> </a:t>
            </a:r>
            <a:r>
              <a:rPr sz="1400" dirty="0">
                <a:latin typeface="Arial Narrow"/>
                <a:cs typeface="Arial Narrow"/>
              </a:rPr>
              <a:t>a</a:t>
            </a:r>
            <a:r>
              <a:rPr sz="1400" spc="15" dirty="0">
                <a:latin typeface="Arial Narrow"/>
                <a:cs typeface="Arial Narrow"/>
              </a:rPr>
              <a:t>ssi</a:t>
            </a:r>
            <a:r>
              <a:rPr sz="1400" spc="75" dirty="0">
                <a:latin typeface="Arial Narrow"/>
                <a:cs typeface="Arial Narrow"/>
              </a:rPr>
              <a:t>gn</a:t>
            </a:r>
            <a:r>
              <a:rPr sz="1400" spc="15" dirty="0">
                <a:latin typeface="Arial Narrow"/>
                <a:cs typeface="Arial Narrow"/>
              </a:rPr>
              <a:t>e</a:t>
            </a:r>
            <a:r>
              <a:rPr sz="1400" spc="50" dirty="0">
                <a:latin typeface="Arial Narrow"/>
                <a:cs typeface="Arial Narrow"/>
              </a:rPr>
              <a:t>d</a:t>
            </a:r>
            <a:r>
              <a:rPr sz="1400" spc="65" dirty="0">
                <a:latin typeface="Arial Narrow"/>
                <a:cs typeface="Arial Narrow"/>
              </a:rPr>
              <a:t> </a:t>
            </a:r>
            <a:r>
              <a:rPr sz="1400" spc="40" dirty="0">
                <a:latin typeface="Arial Narrow"/>
                <a:cs typeface="Arial Narrow"/>
              </a:rPr>
              <a:t>e</a:t>
            </a:r>
            <a:r>
              <a:rPr sz="1400" spc="100" dirty="0">
                <a:latin typeface="Arial Narrow"/>
                <a:cs typeface="Arial Narrow"/>
              </a:rPr>
              <a:t>-</a:t>
            </a:r>
            <a:r>
              <a:rPr sz="1400" spc="70" dirty="0">
                <a:latin typeface="Arial Narrow"/>
                <a:cs typeface="Arial Narrow"/>
              </a:rPr>
              <a:t>f</a:t>
            </a:r>
            <a:r>
              <a:rPr sz="1400" spc="40" dirty="0">
                <a:latin typeface="Arial Narrow"/>
                <a:cs typeface="Arial Narrow"/>
              </a:rPr>
              <a:t>ile</a:t>
            </a:r>
            <a:endParaRPr sz="1400">
              <a:latin typeface="Arial Narrow"/>
              <a:cs typeface="Arial Narrow"/>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28</a:t>
            </a:fld>
            <a:endParaRPr spc="9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000" y="351631"/>
            <a:ext cx="10053323" cy="410369"/>
          </a:xfrm>
          <a:prstGeom prst="rect">
            <a:avLst/>
          </a:prstGeom>
        </p:spPr>
        <p:txBody>
          <a:bodyPr vert="horz" wrap="square" lIns="0" tIns="0" rIns="0" bIns="0" rtlCol="0">
            <a:spAutoFit/>
          </a:bodyPr>
          <a:lstStyle/>
          <a:p>
            <a:pPr marL="12700">
              <a:lnSpc>
                <a:spcPts val="3220"/>
              </a:lnSpc>
            </a:pPr>
            <a:r>
              <a:rPr lang="en-US" dirty="0">
                <a:latin typeface="Arial" panose="020B0604020202020204" pitchFamily="34" charset="0"/>
                <a:cs typeface="Arial" panose="020B0604020202020204" pitchFamily="34" charset="0"/>
              </a:rPr>
              <a:t>Inbox</a:t>
            </a:r>
            <a:endParaRPr dirty="0">
              <a:latin typeface="Arial" panose="020B0604020202020204" pitchFamily="34" charset="0"/>
              <a:cs typeface="Arial" panose="020B0604020202020204" pitchFamily="34" charset="0"/>
            </a:endParaRPr>
          </a:p>
        </p:txBody>
      </p:sp>
      <p:sp>
        <p:nvSpPr>
          <p:cNvPr id="4" name="object 4"/>
          <p:cNvSpPr/>
          <p:nvPr/>
        </p:nvSpPr>
        <p:spPr>
          <a:xfrm>
            <a:off x="685800" y="1034796"/>
            <a:ext cx="10821923" cy="480059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389887" y="2466545"/>
            <a:ext cx="1295400" cy="1171575"/>
          </a:xfrm>
          <a:custGeom>
            <a:avLst/>
            <a:gdLst/>
            <a:ahLst/>
            <a:cxnLst/>
            <a:rect l="l" t="t" r="r" b="b"/>
            <a:pathLst>
              <a:path w="1295400" h="1171575">
                <a:moveTo>
                  <a:pt x="860871" y="0"/>
                </a:moveTo>
                <a:lnTo>
                  <a:pt x="755641" y="764334"/>
                </a:lnTo>
                <a:lnTo>
                  <a:pt x="59728" y="764812"/>
                </a:lnTo>
                <a:lnTo>
                  <a:pt x="45825" y="767978"/>
                </a:lnTo>
                <a:lnTo>
                  <a:pt x="12914" y="792329"/>
                </a:lnTo>
                <a:lnTo>
                  <a:pt x="0" y="832152"/>
                </a:lnTo>
                <a:lnTo>
                  <a:pt x="0" y="933876"/>
                </a:lnTo>
                <a:lnTo>
                  <a:pt x="477" y="1111514"/>
                </a:lnTo>
                <a:lnTo>
                  <a:pt x="17727" y="1149147"/>
                </a:lnTo>
                <a:lnTo>
                  <a:pt x="53364" y="1169699"/>
                </a:lnTo>
                <a:lnTo>
                  <a:pt x="67817" y="1171242"/>
                </a:lnTo>
                <a:lnTo>
                  <a:pt x="1079491" y="1171242"/>
                </a:lnTo>
                <a:lnTo>
                  <a:pt x="1235671" y="1170765"/>
                </a:lnTo>
                <a:lnTo>
                  <a:pt x="1273305" y="1153515"/>
                </a:lnTo>
                <a:lnTo>
                  <a:pt x="1293857" y="1117878"/>
                </a:lnTo>
                <a:lnTo>
                  <a:pt x="1295399" y="1103424"/>
                </a:lnTo>
                <a:lnTo>
                  <a:pt x="1295399" y="933876"/>
                </a:lnTo>
                <a:lnTo>
                  <a:pt x="1294922" y="824062"/>
                </a:lnTo>
                <a:lnTo>
                  <a:pt x="1277672" y="786429"/>
                </a:lnTo>
                <a:lnTo>
                  <a:pt x="1242035" y="765877"/>
                </a:lnTo>
                <a:lnTo>
                  <a:pt x="1227581" y="764334"/>
                </a:lnTo>
                <a:lnTo>
                  <a:pt x="1079491" y="764334"/>
                </a:lnTo>
                <a:lnTo>
                  <a:pt x="860871" y="0"/>
                </a:lnTo>
                <a:close/>
              </a:path>
            </a:pathLst>
          </a:custGeom>
          <a:solidFill>
            <a:srgbClr val="FFFF00"/>
          </a:solidFill>
        </p:spPr>
        <p:txBody>
          <a:bodyPr wrap="square" lIns="0" tIns="0" rIns="0" bIns="0" rtlCol="0"/>
          <a:lstStyle/>
          <a:p>
            <a:endParaRPr/>
          </a:p>
        </p:txBody>
      </p:sp>
      <p:sp>
        <p:nvSpPr>
          <p:cNvPr id="6" name="object 6"/>
          <p:cNvSpPr/>
          <p:nvPr/>
        </p:nvSpPr>
        <p:spPr>
          <a:xfrm>
            <a:off x="1389887" y="2466545"/>
            <a:ext cx="1295400" cy="1171575"/>
          </a:xfrm>
          <a:custGeom>
            <a:avLst/>
            <a:gdLst/>
            <a:ahLst/>
            <a:cxnLst/>
            <a:rect l="l" t="t" r="r" b="b"/>
            <a:pathLst>
              <a:path w="1295400" h="1171575">
                <a:moveTo>
                  <a:pt x="0" y="832152"/>
                </a:moveTo>
                <a:lnTo>
                  <a:pt x="12914" y="792329"/>
                </a:lnTo>
                <a:lnTo>
                  <a:pt x="45825" y="767978"/>
                </a:lnTo>
                <a:lnTo>
                  <a:pt x="755641" y="764334"/>
                </a:lnTo>
                <a:lnTo>
                  <a:pt x="860871" y="0"/>
                </a:lnTo>
                <a:lnTo>
                  <a:pt x="1079491" y="764334"/>
                </a:lnTo>
                <a:lnTo>
                  <a:pt x="1227581" y="764334"/>
                </a:lnTo>
                <a:lnTo>
                  <a:pt x="1242035" y="765877"/>
                </a:lnTo>
                <a:lnTo>
                  <a:pt x="1277672" y="786429"/>
                </a:lnTo>
                <a:lnTo>
                  <a:pt x="1294922" y="824062"/>
                </a:lnTo>
                <a:lnTo>
                  <a:pt x="1295399" y="933876"/>
                </a:lnTo>
                <a:lnTo>
                  <a:pt x="1295399" y="1103424"/>
                </a:lnTo>
                <a:lnTo>
                  <a:pt x="1282485" y="1143247"/>
                </a:lnTo>
                <a:lnTo>
                  <a:pt x="1249574" y="1167598"/>
                </a:lnTo>
                <a:lnTo>
                  <a:pt x="1079491" y="1171242"/>
                </a:lnTo>
                <a:lnTo>
                  <a:pt x="755641" y="1171242"/>
                </a:lnTo>
                <a:lnTo>
                  <a:pt x="67817" y="1171242"/>
                </a:lnTo>
                <a:lnTo>
                  <a:pt x="27995" y="1158328"/>
                </a:lnTo>
                <a:lnTo>
                  <a:pt x="3644" y="1125417"/>
                </a:lnTo>
                <a:lnTo>
                  <a:pt x="0" y="933876"/>
                </a:lnTo>
                <a:lnTo>
                  <a:pt x="0" y="832152"/>
                </a:lnTo>
                <a:close/>
              </a:path>
            </a:pathLst>
          </a:custGeom>
          <a:ln w="12191">
            <a:solidFill>
              <a:srgbClr val="073A48"/>
            </a:solidFill>
          </a:ln>
        </p:spPr>
        <p:txBody>
          <a:bodyPr wrap="square" lIns="0" tIns="0" rIns="0" bIns="0" rtlCol="0"/>
          <a:lstStyle/>
          <a:p>
            <a:endParaRPr/>
          </a:p>
        </p:txBody>
      </p:sp>
      <p:sp>
        <p:nvSpPr>
          <p:cNvPr id="7" name="object 7"/>
          <p:cNvSpPr txBox="1"/>
          <p:nvPr/>
        </p:nvSpPr>
        <p:spPr>
          <a:xfrm>
            <a:off x="1534894" y="3245414"/>
            <a:ext cx="1003300" cy="417195"/>
          </a:xfrm>
          <a:prstGeom prst="rect">
            <a:avLst/>
          </a:prstGeom>
        </p:spPr>
        <p:txBody>
          <a:bodyPr vert="horz" wrap="square" lIns="0" tIns="0" rIns="0" bIns="0" rtlCol="0">
            <a:spAutoFit/>
          </a:bodyPr>
          <a:lstStyle/>
          <a:p>
            <a:pPr marL="64135" marR="5080" indent="-52069">
              <a:lnSpc>
                <a:spcPct val="100000"/>
              </a:lnSpc>
            </a:pPr>
            <a:r>
              <a:rPr sz="1400" spc="-45" dirty="0">
                <a:latin typeface="Arial Narrow"/>
                <a:cs typeface="Arial Narrow"/>
              </a:rPr>
              <a:t>C</a:t>
            </a:r>
            <a:r>
              <a:rPr sz="1400" spc="50" dirty="0">
                <a:latin typeface="Arial Narrow"/>
                <a:cs typeface="Arial Narrow"/>
              </a:rPr>
              <a:t>li</a:t>
            </a:r>
            <a:r>
              <a:rPr sz="1400" spc="40" dirty="0">
                <a:latin typeface="Arial Narrow"/>
                <a:cs typeface="Arial Narrow"/>
              </a:rPr>
              <a:t>c</a:t>
            </a:r>
            <a:r>
              <a:rPr sz="1400" spc="5" dirty="0">
                <a:latin typeface="Arial Narrow"/>
                <a:cs typeface="Arial Narrow"/>
              </a:rPr>
              <a:t>k</a:t>
            </a:r>
            <a:r>
              <a:rPr sz="1400" spc="6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a:t>
            </a:r>
            <a:r>
              <a:rPr sz="1400" spc="45" dirty="0">
                <a:latin typeface="Arial Narrow"/>
                <a:cs typeface="Arial Narrow"/>
              </a:rPr>
              <a:t>c</a:t>
            </a:r>
            <a:r>
              <a:rPr sz="1400" spc="50" dirty="0">
                <a:latin typeface="Arial Narrow"/>
                <a:cs typeface="Arial Narrow"/>
              </a:rPr>
              <a:t>h</a:t>
            </a:r>
            <a:r>
              <a:rPr sz="1400" spc="15" dirty="0">
                <a:latin typeface="Arial Narrow"/>
                <a:cs typeface="Arial Narrow"/>
              </a:rPr>
              <a:t>e</a:t>
            </a:r>
            <a:r>
              <a:rPr sz="1400" spc="40" dirty="0">
                <a:latin typeface="Arial Narrow"/>
                <a:cs typeface="Arial Narrow"/>
              </a:rPr>
              <a:t>ck</a:t>
            </a:r>
            <a:r>
              <a:rPr sz="1400" spc="35" dirty="0">
                <a:latin typeface="Arial Narrow"/>
                <a:cs typeface="Arial Narrow"/>
              </a:rPr>
              <a:t> </a:t>
            </a:r>
            <a:r>
              <a:rPr sz="1400" spc="40" dirty="0">
                <a:latin typeface="Arial Narrow"/>
                <a:cs typeface="Arial Narrow"/>
              </a:rPr>
              <a:t>e</a:t>
            </a:r>
            <a:r>
              <a:rPr sz="1400" spc="100" dirty="0">
                <a:latin typeface="Arial Narrow"/>
                <a:cs typeface="Arial Narrow"/>
              </a:rPr>
              <a:t>-</a:t>
            </a:r>
            <a:r>
              <a:rPr sz="1400" spc="70" dirty="0">
                <a:latin typeface="Arial Narrow"/>
                <a:cs typeface="Arial Narrow"/>
              </a:rPr>
              <a:t>f</a:t>
            </a:r>
            <a:r>
              <a:rPr sz="1400" spc="40" dirty="0">
                <a:latin typeface="Arial Narrow"/>
                <a:cs typeface="Arial Narrow"/>
              </a:rPr>
              <a:t>il</a:t>
            </a:r>
            <a:r>
              <a:rPr sz="1400" spc="5" dirty="0">
                <a:latin typeface="Arial Narrow"/>
                <a:cs typeface="Arial Narrow"/>
              </a:rPr>
              <a:t>e</a:t>
            </a:r>
            <a:r>
              <a:rPr sz="1400" spc="75" dirty="0">
                <a:latin typeface="Arial Narrow"/>
                <a:cs typeface="Arial Narrow"/>
              </a:rPr>
              <a:t> </a:t>
            </a:r>
            <a:r>
              <a:rPr sz="1400" spc="90" dirty="0">
                <a:latin typeface="Arial Narrow"/>
                <a:cs typeface="Arial Narrow"/>
              </a:rPr>
              <a:t>d</a:t>
            </a:r>
            <a:r>
              <a:rPr sz="1400" dirty="0">
                <a:latin typeface="Arial Narrow"/>
                <a:cs typeface="Arial Narrow"/>
              </a:rPr>
              <a:t>e</a:t>
            </a:r>
            <a:r>
              <a:rPr sz="1400" spc="114" dirty="0">
                <a:latin typeface="Arial Narrow"/>
                <a:cs typeface="Arial Narrow"/>
              </a:rPr>
              <a:t>t</a:t>
            </a:r>
            <a:r>
              <a:rPr sz="1400" dirty="0">
                <a:latin typeface="Arial Narrow"/>
                <a:cs typeface="Arial Narrow"/>
              </a:rPr>
              <a:t>a</a:t>
            </a:r>
            <a:r>
              <a:rPr sz="1400" spc="30" dirty="0">
                <a:latin typeface="Arial Narrow"/>
                <a:cs typeface="Arial Narrow"/>
              </a:rPr>
              <a:t>ils</a:t>
            </a:r>
            <a:endParaRPr sz="1400">
              <a:latin typeface="Arial Narrow"/>
              <a:cs typeface="Arial Narrow"/>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29</a:t>
            </a:fld>
            <a:endParaRPr spc="9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96;p5"/>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grpSp>
        <p:nvGrpSpPr>
          <p:cNvPr id="6" name="Google Shape;798;p5"/>
          <p:cNvGrpSpPr/>
          <p:nvPr/>
        </p:nvGrpSpPr>
        <p:grpSpPr>
          <a:xfrm>
            <a:off x="6960117" y="1025579"/>
            <a:ext cx="4848429" cy="5083276"/>
            <a:chOff x="1549917" y="0"/>
            <a:chExt cx="4848429" cy="5083276"/>
          </a:xfrm>
        </p:grpSpPr>
        <p:sp>
          <p:nvSpPr>
            <p:cNvPr id="7" name="Google Shape;799;p5"/>
            <p:cNvSpPr/>
            <p:nvPr/>
          </p:nvSpPr>
          <p:spPr>
            <a:xfrm>
              <a:off x="2931720" y="1639865"/>
              <a:ext cx="2084339" cy="1803038"/>
            </a:xfrm>
            <a:prstGeom prst="hexagon">
              <a:avLst>
                <a:gd name="adj" fmla="val 28570"/>
                <a:gd name="vf" fmla="val 115470"/>
              </a:avLst>
            </a:prstGeom>
            <a:gradFill>
              <a:gsLst>
                <a:gs pos="0">
                  <a:srgbClr val="6EA5DA"/>
                </a:gs>
                <a:gs pos="50000">
                  <a:srgbClr val="529BDA"/>
                </a:gs>
                <a:gs pos="100000">
                  <a:srgbClr val="4188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00;p5"/>
            <p:cNvSpPr txBox="1"/>
            <p:nvPr/>
          </p:nvSpPr>
          <p:spPr>
            <a:xfrm>
              <a:off x="3277124" y="1938654"/>
              <a:ext cx="1393531" cy="120546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e-Sarkar</a:t>
              </a:r>
              <a:endParaRPr sz="2400" b="0" i="0" u="none" strike="noStrike" cap="none">
                <a:solidFill>
                  <a:schemeClr val="lt1"/>
                </a:solidFill>
                <a:latin typeface="Arial"/>
                <a:ea typeface="Arial"/>
                <a:cs typeface="Arial"/>
                <a:sym typeface="Arial"/>
              </a:endParaRPr>
            </a:p>
          </p:txBody>
        </p:sp>
        <p:sp>
          <p:nvSpPr>
            <p:cNvPr id="9" name="Google Shape;801;p5"/>
            <p:cNvSpPr/>
            <p:nvPr/>
          </p:nvSpPr>
          <p:spPr>
            <a:xfrm>
              <a:off x="4236917" y="777233"/>
              <a:ext cx="786415" cy="677600"/>
            </a:xfrm>
            <a:prstGeom prst="hexagon">
              <a:avLst>
                <a:gd name="adj" fmla="val 28900"/>
                <a:gd name="vf" fmla="val 11547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02;p5"/>
            <p:cNvSpPr/>
            <p:nvPr/>
          </p:nvSpPr>
          <p:spPr>
            <a:xfrm>
              <a:off x="3123717" y="0"/>
              <a:ext cx="1708101" cy="1477708"/>
            </a:xfrm>
            <a:prstGeom prst="hexagon">
              <a:avLst>
                <a:gd name="adj" fmla="val 28570"/>
                <a:gd name="vf" fmla="val 115470"/>
              </a:avLst>
            </a:prstGeom>
            <a:gradFill>
              <a:gsLst>
                <a:gs pos="0">
                  <a:srgbClr val="F08B54"/>
                </a:gs>
                <a:gs pos="50000">
                  <a:srgbClr val="F67A26"/>
                </a:gs>
                <a:gs pos="100000">
                  <a:srgbClr val="E36A1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03;p5"/>
            <p:cNvSpPr txBox="1"/>
            <p:nvPr/>
          </p:nvSpPr>
          <p:spPr>
            <a:xfrm>
              <a:off x="3406786" y="244888"/>
              <a:ext cx="1141963" cy="987932"/>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State Departments</a:t>
              </a:r>
              <a:endParaRPr/>
            </a:p>
          </p:txBody>
        </p:sp>
        <p:sp>
          <p:nvSpPr>
            <p:cNvPr id="12" name="Google Shape;804;p5"/>
            <p:cNvSpPr/>
            <p:nvPr/>
          </p:nvSpPr>
          <p:spPr>
            <a:xfrm>
              <a:off x="5154725" y="2043985"/>
              <a:ext cx="786415" cy="677600"/>
            </a:xfrm>
            <a:prstGeom prst="hexagon">
              <a:avLst>
                <a:gd name="adj" fmla="val 28900"/>
                <a:gd name="vf" fmla="val 11547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05;p5"/>
            <p:cNvSpPr/>
            <p:nvPr/>
          </p:nvSpPr>
          <p:spPr>
            <a:xfrm>
              <a:off x="4690245" y="908889"/>
              <a:ext cx="1708101" cy="1477708"/>
            </a:xfrm>
            <a:prstGeom prst="hexagon">
              <a:avLst>
                <a:gd name="adj" fmla="val 28570"/>
                <a:gd name="vf" fmla="val 115470"/>
              </a:avLst>
            </a:prstGeom>
            <a:gradFill>
              <a:gsLst>
                <a:gs pos="0">
                  <a:srgbClr val="AFAFAF"/>
                </a:gs>
                <a:gs pos="50000">
                  <a:schemeClr val="accent3"/>
                </a:gs>
                <a:gs pos="100000">
                  <a:srgbClr val="91919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06;p5"/>
            <p:cNvSpPr txBox="1"/>
            <p:nvPr/>
          </p:nvSpPr>
          <p:spPr>
            <a:xfrm>
              <a:off x="4973314" y="1153777"/>
              <a:ext cx="1141963" cy="987932"/>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HoDs</a:t>
              </a:r>
              <a:endParaRPr sz="1600" b="0" i="0" u="none" strike="noStrike" cap="none">
                <a:solidFill>
                  <a:schemeClr val="lt1"/>
                </a:solidFill>
                <a:latin typeface="Arial"/>
                <a:ea typeface="Arial"/>
                <a:cs typeface="Arial"/>
                <a:sym typeface="Arial"/>
              </a:endParaRPr>
            </a:p>
          </p:txBody>
        </p:sp>
        <p:sp>
          <p:nvSpPr>
            <p:cNvPr id="15" name="Google Shape;807;p5"/>
            <p:cNvSpPr/>
            <p:nvPr/>
          </p:nvSpPr>
          <p:spPr>
            <a:xfrm>
              <a:off x="4517156" y="3473911"/>
              <a:ext cx="786415" cy="677600"/>
            </a:xfrm>
            <a:prstGeom prst="hexagon">
              <a:avLst>
                <a:gd name="adj" fmla="val 28900"/>
                <a:gd name="vf" fmla="val 11547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08;p5"/>
            <p:cNvSpPr/>
            <p:nvPr/>
          </p:nvSpPr>
          <p:spPr>
            <a:xfrm>
              <a:off x="4690245" y="2695661"/>
              <a:ext cx="1708101" cy="1477708"/>
            </a:xfrm>
            <a:prstGeom prst="hexagon">
              <a:avLst>
                <a:gd name="adj" fmla="val 28570"/>
                <a:gd name="vf" fmla="val 115470"/>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09;p5"/>
            <p:cNvSpPr txBox="1"/>
            <p:nvPr/>
          </p:nvSpPr>
          <p:spPr>
            <a:xfrm>
              <a:off x="4973314" y="2940549"/>
              <a:ext cx="1141963" cy="987932"/>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All Commissionerates</a:t>
              </a:r>
              <a:endParaRPr sz="1600" b="0" i="0" u="none" strike="noStrike" cap="none">
                <a:solidFill>
                  <a:schemeClr val="lt1"/>
                </a:solidFill>
                <a:latin typeface="Arial"/>
                <a:ea typeface="Arial"/>
                <a:cs typeface="Arial"/>
                <a:sym typeface="Arial"/>
              </a:endParaRPr>
            </a:p>
          </p:txBody>
        </p:sp>
        <p:sp>
          <p:nvSpPr>
            <p:cNvPr id="18" name="Google Shape;810;p5"/>
            <p:cNvSpPr/>
            <p:nvPr/>
          </p:nvSpPr>
          <p:spPr>
            <a:xfrm>
              <a:off x="2935598" y="3622343"/>
              <a:ext cx="786415" cy="677600"/>
            </a:xfrm>
            <a:prstGeom prst="hexagon">
              <a:avLst>
                <a:gd name="adj" fmla="val 28900"/>
                <a:gd name="vf" fmla="val 11547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11;p5"/>
            <p:cNvSpPr/>
            <p:nvPr/>
          </p:nvSpPr>
          <p:spPr>
            <a:xfrm>
              <a:off x="3123717" y="3605568"/>
              <a:ext cx="1708101" cy="1477708"/>
            </a:xfrm>
            <a:prstGeom prst="hexagon">
              <a:avLst>
                <a:gd name="adj" fmla="val 28570"/>
                <a:gd name="vf" fmla="val 115470"/>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12;p5"/>
            <p:cNvSpPr txBox="1"/>
            <p:nvPr/>
          </p:nvSpPr>
          <p:spPr>
            <a:xfrm>
              <a:off x="3406786" y="3850456"/>
              <a:ext cx="1141963" cy="987932"/>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Other important Government Offices</a:t>
              </a:r>
              <a:endParaRPr/>
            </a:p>
          </p:txBody>
        </p:sp>
        <p:sp>
          <p:nvSpPr>
            <p:cNvPr id="21" name="Google Shape;813;p5"/>
            <p:cNvSpPr/>
            <p:nvPr/>
          </p:nvSpPr>
          <p:spPr>
            <a:xfrm>
              <a:off x="2002761" y="2356098"/>
              <a:ext cx="786415" cy="677600"/>
            </a:xfrm>
            <a:prstGeom prst="hexagon">
              <a:avLst>
                <a:gd name="adj" fmla="val 28900"/>
                <a:gd name="vf" fmla="val 11547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14;p5"/>
            <p:cNvSpPr/>
            <p:nvPr/>
          </p:nvSpPr>
          <p:spPr>
            <a:xfrm>
              <a:off x="1549917" y="2696678"/>
              <a:ext cx="1708101" cy="1477708"/>
            </a:xfrm>
            <a:prstGeom prst="hexagon">
              <a:avLst>
                <a:gd name="adj" fmla="val 28570"/>
                <a:gd name="vf" fmla="val 115470"/>
              </a:avLst>
            </a:pr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5"/>
            <p:cNvSpPr txBox="1"/>
            <p:nvPr/>
          </p:nvSpPr>
          <p:spPr>
            <a:xfrm>
              <a:off x="1832986" y="2941566"/>
              <a:ext cx="1141963" cy="987932"/>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All Collectors Office</a:t>
              </a:r>
              <a:endParaRPr sz="1600" b="0" i="0" u="none" strike="noStrike" cap="none">
                <a:solidFill>
                  <a:schemeClr val="lt1"/>
                </a:solidFill>
                <a:latin typeface="Arial"/>
                <a:ea typeface="Arial"/>
                <a:cs typeface="Arial"/>
                <a:sym typeface="Arial"/>
              </a:endParaRPr>
            </a:p>
          </p:txBody>
        </p:sp>
        <p:sp>
          <p:nvSpPr>
            <p:cNvPr id="24" name="Google Shape;816;p5"/>
            <p:cNvSpPr/>
            <p:nvPr/>
          </p:nvSpPr>
          <p:spPr>
            <a:xfrm>
              <a:off x="1549917" y="906856"/>
              <a:ext cx="1708101" cy="1477708"/>
            </a:xfrm>
            <a:prstGeom prst="hexagon">
              <a:avLst>
                <a:gd name="adj" fmla="val 28570"/>
                <a:gd name="vf" fmla="val 115470"/>
              </a:avLst>
            </a:prstGeom>
            <a:gradFill>
              <a:gsLst>
                <a:gs pos="0">
                  <a:srgbClr val="F08B54"/>
                </a:gs>
                <a:gs pos="50000">
                  <a:srgbClr val="F67A26"/>
                </a:gs>
                <a:gs pos="100000">
                  <a:srgbClr val="E36A1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5"/>
            <p:cNvSpPr txBox="1"/>
            <p:nvPr/>
          </p:nvSpPr>
          <p:spPr>
            <a:xfrm>
              <a:off x="1832986" y="1151744"/>
              <a:ext cx="1141963" cy="987932"/>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Mamlatdar/ districts/ taluka level offices</a:t>
              </a:r>
              <a:r>
                <a:rPr lang="en-US" sz="1050" b="0" i="0" u="none" strike="noStrike" cap="none">
                  <a:solidFill>
                    <a:schemeClr val="lt1"/>
                  </a:solidFill>
                  <a:latin typeface="Calibri"/>
                  <a:ea typeface="Calibri"/>
                  <a:cs typeface="Calibri"/>
                  <a:sym typeface="Calibri"/>
                </a:rPr>
                <a:t>	</a:t>
              </a:r>
              <a:endParaRPr/>
            </a:p>
          </p:txBody>
        </p:sp>
      </p:grpSp>
      <p:pic>
        <p:nvPicPr>
          <p:cNvPr id="26" name="Google Shape;818;p5"/>
          <p:cNvPicPr preferRelativeResize="0"/>
          <p:nvPr/>
        </p:nvPicPr>
        <p:blipFill rotWithShape="1">
          <a:blip r:embed="rId2">
            <a:alphaModFix/>
          </a:blip>
          <a:srcRect/>
          <a:stretch/>
        </p:blipFill>
        <p:spPr>
          <a:xfrm>
            <a:off x="46969" y="5932950"/>
            <a:ext cx="1582461" cy="800972"/>
          </a:xfrm>
          <a:prstGeom prst="rect">
            <a:avLst/>
          </a:prstGeom>
          <a:noFill/>
          <a:ln>
            <a:noFill/>
          </a:ln>
        </p:spPr>
      </p:pic>
      <p:grpSp>
        <p:nvGrpSpPr>
          <p:cNvPr id="27" name="Google Shape;819;p5"/>
          <p:cNvGrpSpPr/>
          <p:nvPr/>
        </p:nvGrpSpPr>
        <p:grpSpPr>
          <a:xfrm>
            <a:off x="-246169" y="2246381"/>
            <a:ext cx="6718711" cy="3210187"/>
            <a:chOff x="0" y="1531396"/>
            <a:chExt cx="6718711" cy="3210187"/>
          </a:xfrm>
        </p:grpSpPr>
        <p:sp>
          <p:nvSpPr>
            <p:cNvPr id="28" name="Google Shape;820;p5"/>
            <p:cNvSpPr/>
            <p:nvPr/>
          </p:nvSpPr>
          <p:spPr>
            <a:xfrm>
              <a:off x="0" y="1732490"/>
              <a:ext cx="1679678" cy="128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5"/>
            <p:cNvSpPr txBox="1"/>
            <p:nvPr/>
          </p:nvSpPr>
          <p:spPr>
            <a:xfrm>
              <a:off x="0" y="1732490"/>
              <a:ext cx="1679678" cy="1287000"/>
            </a:xfrm>
            <a:prstGeom prst="rect">
              <a:avLst/>
            </a:prstGeom>
            <a:noFill/>
            <a:ln>
              <a:noFill/>
            </a:ln>
          </p:spPr>
          <p:txBody>
            <a:bodyPr spcFirstLastPara="1" wrap="square" lIns="199125" tIns="71100" rIns="199125" bIns="71100" anchor="ctr" anchorCtr="0">
              <a:noAutofit/>
            </a:bodyPr>
            <a:lstStyle/>
            <a:p>
              <a:pPr marL="0" marR="0" lvl="0" indent="0" algn="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Phase-1</a:t>
              </a:r>
              <a:endParaRPr/>
            </a:p>
          </p:txBody>
        </p:sp>
        <p:sp>
          <p:nvSpPr>
            <p:cNvPr id="30" name="Google Shape;822;p5"/>
            <p:cNvSpPr/>
            <p:nvPr/>
          </p:nvSpPr>
          <p:spPr>
            <a:xfrm>
              <a:off x="1679677" y="1531396"/>
              <a:ext cx="335935" cy="1689187"/>
            </a:xfrm>
            <a:prstGeom prst="leftBrace">
              <a:avLst>
                <a:gd name="adj1" fmla="val 35000"/>
                <a:gd name="adj2" fmla="val 50000"/>
              </a:avLst>
            </a:prstGeom>
            <a:noFill/>
            <a:ln w="127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23;p5"/>
            <p:cNvSpPr/>
            <p:nvPr/>
          </p:nvSpPr>
          <p:spPr>
            <a:xfrm>
              <a:off x="2149987" y="1531396"/>
              <a:ext cx="4568724" cy="1689187"/>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24;p5"/>
            <p:cNvSpPr txBox="1"/>
            <p:nvPr/>
          </p:nvSpPr>
          <p:spPr>
            <a:xfrm>
              <a:off x="2149987" y="1531396"/>
              <a:ext cx="4568724" cy="1689187"/>
            </a:xfrm>
            <a:prstGeom prst="rect">
              <a:avLst/>
            </a:prstGeom>
            <a:noFill/>
            <a:ln>
              <a:noFill/>
            </a:ln>
          </p:spPr>
          <p:txBody>
            <a:bodyPr spcFirstLastPara="1" wrap="square" lIns="76200" tIns="76200" rIns="76200" bIns="76200" anchor="ctr" anchorCtr="0">
              <a:noAutofit/>
            </a:bodyPr>
            <a:lstStyle/>
            <a:p>
              <a:pPr marL="228600" marR="0" lvl="1" indent="-228600" algn="l" rtl="0">
                <a:lnSpc>
                  <a:spcPct val="90000"/>
                </a:lnSpc>
                <a:spcBef>
                  <a:spcPts val="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State Departments</a:t>
              </a:r>
              <a:endParaRPr/>
            </a:p>
            <a:p>
              <a:pPr marL="228600" marR="0" lvl="1" indent="-228600" algn="l" rtl="0">
                <a:lnSpc>
                  <a:spcPct val="90000"/>
                </a:lnSpc>
                <a:spcBef>
                  <a:spcPts val="30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HoDs</a:t>
              </a:r>
              <a:endParaRPr sz="2000" b="0" i="0" u="none" strike="noStrike" cap="none">
                <a:solidFill>
                  <a:schemeClr val="lt1"/>
                </a:solidFill>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All Commissionerate’s</a:t>
              </a:r>
              <a:endParaRPr/>
            </a:p>
            <a:p>
              <a:pPr marL="228600" marR="0" lvl="1" indent="-228600" algn="l" rtl="0">
                <a:lnSpc>
                  <a:spcPct val="90000"/>
                </a:lnSpc>
                <a:spcBef>
                  <a:spcPts val="30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Other important offices of Government of Gujarat</a:t>
              </a:r>
              <a:endParaRPr sz="2000" b="0" i="0" u="none" strike="noStrike" cap="none">
                <a:solidFill>
                  <a:schemeClr val="lt1"/>
                </a:solidFill>
                <a:latin typeface="Calibri"/>
                <a:ea typeface="Calibri"/>
                <a:cs typeface="Calibri"/>
                <a:sym typeface="Calibri"/>
              </a:endParaRPr>
            </a:p>
          </p:txBody>
        </p:sp>
        <p:sp>
          <p:nvSpPr>
            <p:cNvPr id="33" name="Google Shape;825;p5"/>
            <p:cNvSpPr/>
            <p:nvPr/>
          </p:nvSpPr>
          <p:spPr>
            <a:xfrm>
              <a:off x="0" y="3454583"/>
              <a:ext cx="1679678" cy="128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26;p5"/>
            <p:cNvSpPr txBox="1"/>
            <p:nvPr/>
          </p:nvSpPr>
          <p:spPr>
            <a:xfrm>
              <a:off x="0" y="3454583"/>
              <a:ext cx="1679678" cy="1287000"/>
            </a:xfrm>
            <a:prstGeom prst="rect">
              <a:avLst/>
            </a:prstGeom>
            <a:noFill/>
            <a:ln>
              <a:noFill/>
            </a:ln>
          </p:spPr>
          <p:txBody>
            <a:bodyPr spcFirstLastPara="1" wrap="square" lIns="199125" tIns="71100" rIns="199125" bIns="71100" anchor="ctr" anchorCtr="0">
              <a:noAutofit/>
            </a:bodyPr>
            <a:lstStyle/>
            <a:p>
              <a:pPr marL="0" marR="0" lvl="0" indent="0" algn="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Phase-2</a:t>
              </a:r>
              <a:endParaRPr/>
            </a:p>
          </p:txBody>
        </p:sp>
        <p:sp>
          <p:nvSpPr>
            <p:cNvPr id="35" name="Google Shape;827;p5"/>
            <p:cNvSpPr/>
            <p:nvPr/>
          </p:nvSpPr>
          <p:spPr>
            <a:xfrm>
              <a:off x="1679677" y="3454583"/>
              <a:ext cx="335935" cy="1287000"/>
            </a:xfrm>
            <a:prstGeom prst="leftBrace">
              <a:avLst>
                <a:gd name="adj1" fmla="val 35000"/>
                <a:gd name="adj2" fmla="val 50000"/>
              </a:avLst>
            </a:prstGeom>
            <a:noFill/>
            <a:ln w="127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28;p5"/>
            <p:cNvSpPr/>
            <p:nvPr/>
          </p:nvSpPr>
          <p:spPr>
            <a:xfrm>
              <a:off x="2149987" y="3454583"/>
              <a:ext cx="4568724" cy="1287000"/>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29;p5"/>
            <p:cNvSpPr txBox="1"/>
            <p:nvPr/>
          </p:nvSpPr>
          <p:spPr>
            <a:xfrm>
              <a:off x="2149987" y="3454583"/>
              <a:ext cx="4568724" cy="1287000"/>
            </a:xfrm>
            <a:prstGeom prst="rect">
              <a:avLst/>
            </a:prstGeom>
            <a:noFill/>
            <a:ln>
              <a:noFill/>
            </a:ln>
          </p:spPr>
          <p:txBody>
            <a:bodyPr spcFirstLastPara="1" wrap="square" lIns="76200" tIns="76200" rIns="76200" bIns="76200" anchor="ctr" anchorCtr="0">
              <a:noAutofit/>
            </a:bodyPr>
            <a:lstStyle/>
            <a:p>
              <a:pPr marL="228600" marR="0" lvl="1" indent="-228600" algn="l" rtl="0">
                <a:lnSpc>
                  <a:spcPct val="90000"/>
                </a:lnSpc>
                <a:spcBef>
                  <a:spcPts val="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All Collector Offices,</a:t>
              </a:r>
              <a:endParaRPr/>
            </a:p>
            <a:p>
              <a:pPr marL="228600" marR="0" lvl="1" indent="-228600" algn="l" rtl="0">
                <a:lnSpc>
                  <a:spcPct val="90000"/>
                </a:lnSpc>
                <a:spcBef>
                  <a:spcPts val="30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Mamlatdar and other districts &amp; taluka level offices</a:t>
              </a:r>
              <a:endParaRPr/>
            </a:p>
          </p:txBody>
        </p:sp>
      </p:grpSp>
      <p:sp>
        <p:nvSpPr>
          <p:cNvPr id="38" name="Google Shape;796;p5"/>
          <p:cNvSpPr txBox="1">
            <a:spLocks noGrp="1"/>
          </p:cNvSpPr>
          <p:nvPr>
            <p:ph type="sldNum" idx="4294967295"/>
          </p:nvPr>
        </p:nvSpPr>
        <p:spPr>
          <a:xfrm>
            <a:off x="8763000" y="65087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39" name="Google Shape;797;p5"/>
          <p:cNvSpPr txBox="1">
            <a:spLocks noGrp="1"/>
          </p:cNvSpPr>
          <p:nvPr>
            <p:ph type="title"/>
          </p:nvPr>
        </p:nvSpPr>
        <p:spPr>
          <a:xfrm>
            <a:off x="2708096" y="228600"/>
            <a:ext cx="7654636" cy="53888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Black"/>
              <a:buNone/>
            </a:pPr>
            <a:r>
              <a:rPr lang="en-US" sz="3600" b="1" dirty="0">
                <a:latin typeface="Arial Black"/>
                <a:ea typeface="Arial Black"/>
                <a:cs typeface="Arial Black"/>
                <a:sym typeface="Arial Black"/>
              </a:rPr>
              <a:t>e-</a:t>
            </a:r>
            <a:r>
              <a:rPr lang="en-US" sz="3600" b="1" dirty="0" err="1">
                <a:latin typeface="Arial Black"/>
                <a:ea typeface="Arial Black"/>
                <a:cs typeface="Arial Black"/>
                <a:sym typeface="Arial Black"/>
              </a:rPr>
              <a:t>Sarkar</a:t>
            </a:r>
            <a:r>
              <a:rPr lang="en-US" sz="3600" b="1" dirty="0">
                <a:latin typeface="Arial Black"/>
                <a:ea typeface="Arial Black"/>
                <a:cs typeface="Arial Black"/>
                <a:sym typeface="Arial Black"/>
              </a:rPr>
              <a:t> Geographical Coverage</a:t>
            </a:r>
            <a:endParaRPr dirty="0"/>
          </a:p>
        </p:txBody>
      </p:sp>
      <p:grpSp>
        <p:nvGrpSpPr>
          <p:cNvPr id="40" name="Google Shape;798;p5"/>
          <p:cNvGrpSpPr/>
          <p:nvPr/>
        </p:nvGrpSpPr>
        <p:grpSpPr>
          <a:xfrm>
            <a:off x="7112517" y="1177979"/>
            <a:ext cx="4848429" cy="5083276"/>
            <a:chOff x="1549917" y="0"/>
            <a:chExt cx="4848429" cy="5083276"/>
          </a:xfrm>
        </p:grpSpPr>
        <p:sp>
          <p:nvSpPr>
            <p:cNvPr id="41" name="Google Shape;799;p5"/>
            <p:cNvSpPr/>
            <p:nvPr/>
          </p:nvSpPr>
          <p:spPr>
            <a:xfrm>
              <a:off x="2931720" y="1639865"/>
              <a:ext cx="2084339" cy="1803038"/>
            </a:xfrm>
            <a:prstGeom prst="hexagon">
              <a:avLst>
                <a:gd name="adj" fmla="val 28570"/>
                <a:gd name="vf" fmla="val 115470"/>
              </a:avLst>
            </a:prstGeom>
            <a:gradFill>
              <a:gsLst>
                <a:gs pos="0">
                  <a:srgbClr val="6EA5DA"/>
                </a:gs>
                <a:gs pos="50000">
                  <a:srgbClr val="529BDA"/>
                </a:gs>
                <a:gs pos="100000">
                  <a:srgbClr val="4188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0;p5"/>
            <p:cNvSpPr txBox="1"/>
            <p:nvPr/>
          </p:nvSpPr>
          <p:spPr>
            <a:xfrm>
              <a:off x="3277124" y="1938654"/>
              <a:ext cx="1393531" cy="120546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e-Sarkar</a:t>
              </a:r>
              <a:endParaRPr sz="2400" b="0" i="0" u="none" strike="noStrike" cap="none">
                <a:solidFill>
                  <a:schemeClr val="lt1"/>
                </a:solidFill>
                <a:latin typeface="Arial"/>
                <a:ea typeface="Arial"/>
                <a:cs typeface="Arial"/>
                <a:sym typeface="Arial"/>
              </a:endParaRPr>
            </a:p>
          </p:txBody>
        </p:sp>
        <p:sp>
          <p:nvSpPr>
            <p:cNvPr id="43" name="Google Shape;801;p5"/>
            <p:cNvSpPr/>
            <p:nvPr/>
          </p:nvSpPr>
          <p:spPr>
            <a:xfrm>
              <a:off x="4236917" y="777233"/>
              <a:ext cx="786415" cy="677600"/>
            </a:xfrm>
            <a:prstGeom prst="hexagon">
              <a:avLst>
                <a:gd name="adj" fmla="val 28900"/>
                <a:gd name="vf" fmla="val 11547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02;p5"/>
            <p:cNvSpPr/>
            <p:nvPr/>
          </p:nvSpPr>
          <p:spPr>
            <a:xfrm>
              <a:off x="3123717" y="0"/>
              <a:ext cx="1708101" cy="1477708"/>
            </a:xfrm>
            <a:prstGeom prst="hexagon">
              <a:avLst>
                <a:gd name="adj" fmla="val 28570"/>
                <a:gd name="vf" fmla="val 115470"/>
              </a:avLst>
            </a:prstGeom>
            <a:gradFill>
              <a:gsLst>
                <a:gs pos="0">
                  <a:srgbClr val="F08B54"/>
                </a:gs>
                <a:gs pos="50000">
                  <a:srgbClr val="F67A26"/>
                </a:gs>
                <a:gs pos="100000">
                  <a:srgbClr val="E36A1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03;p5"/>
            <p:cNvSpPr txBox="1"/>
            <p:nvPr/>
          </p:nvSpPr>
          <p:spPr>
            <a:xfrm>
              <a:off x="3406786" y="244888"/>
              <a:ext cx="1141963" cy="987932"/>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State Departments</a:t>
              </a:r>
              <a:endParaRPr/>
            </a:p>
          </p:txBody>
        </p:sp>
        <p:sp>
          <p:nvSpPr>
            <p:cNvPr id="46" name="Google Shape;804;p5"/>
            <p:cNvSpPr/>
            <p:nvPr/>
          </p:nvSpPr>
          <p:spPr>
            <a:xfrm>
              <a:off x="5154725" y="2043985"/>
              <a:ext cx="786415" cy="677600"/>
            </a:xfrm>
            <a:prstGeom prst="hexagon">
              <a:avLst>
                <a:gd name="adj" fmla="val 28900"/>
                <a:gd name="vf" fmla="val 11547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5;p5"/>
            <p:cNvSpPr/>
            <p:nvPr/>
          </p:nvSpPr>
          <p:spPr>
            <a:xfrm>
              <a:off x="4690245" y="908889"/>
              <a:ext cx="1708101" cy="1477708"/>
            </a:xfrm>
            <a:prstGeom prst="hexagon">
              <a:avLst>
                <a:gd name="adj" fmla="val 28570"/>
                <a:gd name="vf" fmla="val 115470"/>
              </a:avLst>
            </a:prstGeom>
            <a:gradFill>
              <a:gsLst>
                <a:gs pos="0">
                  <a:srgbClr val="AFAFAF"/>
                </a:gs>
                <a:gs pos="50000">
                  <a:schemeClr val="accent3"/>
                </a:gs>
                <a:gs pos="100000">
                  <a:srgbClr val="91919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6;p5"/>
            <p:cNvSpPr txBox="1"/>
            <p:nvPr/>
          </p:nvSpPr>
          <p:spPr>
            <a:xfrm>
              <a:off x="4973314" y="1153777"/>
              <a:ext cx="1141963" cy="987932"/>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HoDs</a:t>
              </a:r>
              <a:endParaRPr sz="1600" b="0" i="0" u="none" strike="noStrike" cap="none">
                <a:solidFill>
                  <a:schemeClr val="lt1"/>
                </a:solidFill>
                <a:latin typeface="Arial"/>
                <a:ea typeface="Arial"/>
                <a:cs typeface="Arial"/>
                <a:sym typeface="Arial"/>
              </a:endParaRPr>
            </a:p>
          </p:txBody>
        </p:sp>
        <p:sp>
          <p:nvSpPr>
            <p:cNvPr id="49" name="Google Shape;807;p5"/>
            <p:cNvSpPr/>
            <p:nvPr/>
          </p:nvSpPr>
          <p:spPr>
            <a:xfrm>
              <a:off x="4517156" y="3473911"/>
              <a:ext cx="786415" cy="677600"/>
            </a:xfrm>
            <a:prstGeom prst="hexagon">
              <a:avLst>
                <a:gd name="adj" fmla="val 28900"/>
                <a:gd name="vf" fmla="val 11547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8;p5"/>
            <p:cNvSpPr/>
            <p:nvPr/>
          </p:nvSpPr>
          <p:spPr>
            <a:xfrm>
              <a:off x="4690245" y="2695661"/>
              <a:ext cx="1708101" cy="1477708"/>
            </a:xfrm>
            <a:prstGeom prst="hexagon">
              <a:avLst>
                <a:gd name="adj" fmla="val 28570"/>
                <a:gd name="vf" fmla="val 115470"/>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9;p5"/>
            <p:cNvSpPr txBox="1"/>
            <p:nvPr/>
          </p:nvSpPr>
          <p:spPr>
            <a:xfrm>
              <a:off x="4973314" y="2940549"/>
              <a:ext cx="1141963" cy="987932"/>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All Commissionerates</a:t>
              </a:r>
              <a:endParaRPr sz="1600" b="0" i="0" u="none" strike="noStrike" cap="none">
                <a:solidFill>
                  <a:schemeClr val="lt1"/>
                </a:solidFill>
                <a:latin typeface="Arial"/>
                <a:ea typeface="Arial"/>
                <a:cs typeface="Arial"/>
                <a:sym typeface="Arial"/>
              </a:endParaRPr>
            </a:p>
          </p:txBody>
        </p:sp>
        <p:sp>
          <p:nvSpPr>
            <p:cNvPr id="52" name="Google Shape;810;p5"/>
            <p:cNvSpPr/>
            <p:nvPr/>
          </p:nvSpPr>
          <p:spPr>
            <a:xfrm>
              <a:off x="2935598" y="3622343"/>
              <a:ext cx="786415" cy="677600"/>
            </a:xfrm>
            <a:prstGeom prst="hexagon">
              <a:avLst>
                <a:gd name="adj" fmla="val 28900"/>
                <a:gd name="vf" fmla="val 11547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11;p5"/>
            <p:cNvSpPr/>
            <p:nvPr/>
          </p:nvSpPr>
          <p:spPr>
            <a:xfrm>
              <a:off x="3123717" y="3605568"/>
              <a:ext cx="1708101" cy="1477708"/>
            </a:xfrm>
            <a:prstGeom prst="hexagon">
              <a:avLst>
                <a:gd name="adj" fmla="val 28570"/>
                <a:gd name="vf" fmla="val 115470"/>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12;p5"/>
            <p:cNvSpPr txBox="1"/>
            <p:nvPr/>
          </p:nvSpPr>
          <p:spPr>
            <a:xfrm>
              <a:off x="3406786" y="3850456"/>
              <a:ext cx="1141963" cy="987932"/>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Other important Government Offices</a:t>
              </a:r>
              <a:endParaRPr/>
            </a:p>
          </p:txBody>
        </p:sp>
        <p:sp>
          <p:nvSpPr>
            <p:cNvPr id="55" name="Google Shape;813;p5"/>
            <p:cNvSpPr/>
            <p:nvPr/>
          </p:nvSpPr>
          <p:spPr>
            <a:xfrm>
              <a:off x="2002761" y="2356098"/>
              <a:ext cx="786415" cy="677600"/>
            </a:xfrm>
            <a:prstGeom prst="hexagon">
              <a:avLst>
                <a:gd name="adj" fmla="val 28900"/>
                <a:gd name="vf" fmla="val 11547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14;p5"/>
            <p:cNvSpPr/>
            <p:nvPr/>
          </p:nvSpPr>
          <p:spPr>
            <a:xfrm>
              <a:off x="1549917" y="2696678"/>
              <a:ext cx="1708101" cy="1477708"/>
            </a:xfrm>
            <a:prstGeom prst="hexagon">
              <a:avLst>
                <a:gd name="adj" fmla="val 28570"/>
                <a:gd name="vf" fmla="val 115470"/>
              </a:avLst>
            </a:pr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15;p5"/>
            <p:cNvSpPr txBox="1"/>
            <p:nvPr/>
          </p:nvSpPr>
          <p:spPr>
            <a:xfrm>
              <a:off x="1832986" y="2941566"/>
              <a:ext cx="1141963" cy="987932"/>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All Collectors Office</a:t>
              </a:r>
              <a:endParaRPr sz="1600" b="0" i="0" u="none" strike="noStrike" cap="none">
                <a:solidFill>
                  <a:schemeClr val="lt1"/>
                </a:solidFill>
                <a:latin typeface="Arial"/>
                <a:ea typeface="Arial"/>
                <a:cs typeface="Arial"/>
                <a:sym typeface="Arial"/>
              </a:endParaRPr>
            </a:p>
          </p:txBody>
        </p:sp>
        <p:sp>
          <p:nvSpPr>
            <p:cNvPr id="58" name="Google Shape;816;p5"/>
            <p:cNvSpPr/>
            <p:nvPr/>
          </p:nvSpPr>
          <p:spPr>
            <a:xfrm>
              <a:off x="1549917" y="906856"/>
              <a:ext cx="1708101" cy="1477708"/>
            </a:xfrm>
            <a:prstGeom prst="hexagon">
              <a:avLst>
                <a:gd name="adj" fmla="val 28570"/>
                <a:gd name="vf" fmla="val 115470"/>
              </a:avLst>
            </a:prstGeom>
            <a:gradFill>
              <a:gsLst>
                <a:gs pos="0">
                  <a:srgbClr val="F08B54"/>
                </a:gs>
                <a:gs pos="50000">
                  <a:srgbClr val="F67A26"/>
                </a:gs>
                <a:gs pos="100000">
                  <a:srgbClr val="E36A1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17;p5"/>
            <p:cNvSpPr txBox="1"/>
            <p:nvPr/>
          </p:nvSpPr>
          <p:spPr>
            <a:xfrm>
              <a:off x="1832986" y="1151744"/>
              <a:ext cx="1141963" cy="987932"/>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Mamlatdar/ districts/ taluka level offices</a:t>
              </a:r>
              <a:r>
                <a:rPr lang="en-US" sz="1050" b="0" i="0" u="none" strike="noStrike" cap="none">
                  <a:solidFill>
                    <a:schemeClr val="lt1"/>
                  </a:solidFill>
                  <a:latin typeface="Calibri"/>
                  <a:ea typeface="Calibri"/>
                  <a:cs typeface="Calibri"/>
                  <a:sym typeface="Calibri"/>
                </a:rPr>
                <a:t>	</a:t>
              </a:r>
              <a:endParaRPr/>
            </a:p>
          </p:txBody>
        </p:sp>
      </p:grpSp>
      <p:pic>
        <p:nvPicPr>
          <p:cNvPr id="60" name="Google Shape;818;p5"/>
          <p:cNvPicPr preferRelativeResize="0"/>
          <p:nvPr/>
        </p:nvPicPr>
        <p:blipFill rotWithShape="1">
          <a:blip r:embed="rId2">
            <a:alphaModFix/>
          </a:blip>
          <a:srcRect/>
          <a:stretch/>
        </p:blipFill>
        <p:spPr>
          <a:xfrm>
            <a:off x="199369" y="6085350"/>
            <a:ext cx="1582461" cy="800972"/>
          </a:xfrm>
          <a:prstGeom prst="rect">
            <a:avLst/>
          </a:prstGeom>
          <a:noFill/>
          <a:ln>
            <a:noFill/>
          </a:ln>
        </p:spPr>
      </p:pic>
      <p:grpSp>
        <p:nvGrpSpPr>
          <p:cNvPr id="61" name="Google Shape;819;p5"/>
          <p:cNvGrpSpPr/>
          <p:nvPr/>
        </p:nvGrpSpPr>
        <p:grpSpPr>
          <a:xfrm>
            <a:off x="-93769" y="2398781"/>
            <a:ext cx="6718711" cy="3210187"/>
            <a:chOff x="0" y="1531396"/>
            <a:chExt cx="6718711" cy="3210187"/>
          </a:xfrm>
        </p:grpSpPr>
        <p:sp>
          <p:nvSpPr>
            <p:cNvPr id="62" name="Google Shape;820;p5"/>
            <p:cNvSpPr/>
            <p:nvPr/>
          </p:nvSpPr>
          <p:spPr>
            <a:xfrm>
              <a:off x="0" y="1732490"/>
              <a:ext cx="1679678" cy="128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21;p5"/>
            <p:cNvSpPr txBox="1"/>
            <p:nvPr/>
          </p:nvSpPr>
          <p:spPr>
            <a:xfrm>
              <a:off x="0" y="1732490"/>
              <a:ext cx="1679678" cy="1287000"/>
            </a:xfrm>
            <a:prstGeom prst="rect">
              <a:avLst/>
            </a:prstGeom>
            <a:noFill/>
            <a:ln>
              <a:noFill/>
            </a:ln>
          </p:spPr>
          <p:txBody>
            <a:bodyPr spcFirstLastPara="1" wrap="square" lIns="199125" tIns="71100" rIns="199125" bIns="71100" anchor="ctr" anchorCtr="0">
              <a:noAutofit/>
            </a:bodyPr>
            <a:lstStyle/>
            <a:p>
              <a:pPr marL="0" marR="0" lvl="0" indent="0" algn="r" rtl="0">
                <a:lnSpc>
                  <a:spcPct val="90000"/>
                </a:lnSpc>
                <a:spcBef>
                  <a:spcPts val="0"/>
                </a:spcBef>
                <a:spcAft>
                  <a:spcPts val="0"/>
                </a:spcAft>
                <a:buClr>
                  <a:schemeClr val="dk1"/>
                </a:buClr>
                <a:buSzPts val="2800"/>
                <a:buFont typeface="Calibri"/>
                <a:buNone/>
              </a:pPr>
              <a:endParaRPr dirty="0"/>
            </a:p>
          </p:txBody>
        </p:sp>
        <p:sp>
          <p:nvSpPr>
            <p:cNvPr id="64" name="Google Shape;822;p5"/>
            <p:cNvSpPr/>
            <p:nvPr/>
          </p:nvSpPr>
          <p:spPr>
            <a:xfrm>
              <a:off x="1679677" y="1531396"/>
              <a:ext cx="335935" cy="1689187"/>
            </a:xfrm>
            <a:prstGeom prst="leftBrace">
              <a:avLst>
                <a:gd name="adj1" fmla="val 35000"/>
                <a:gd name="adj2" fmla="val 50000"/>
              </a:avLst>
            </a:prstGeom>
            <a:noFill/>
            <a:ln w="127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23;p5"/>
            <p:cNvSpPr/>
            <p:nvPr/>
          </p:nvSpPr>
          <p:spPr>
            <a:xfrm>
              <a:off x="2149987" y="1531396"/>
              <a:ext cx="4568724" cy="1689187"/>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24;p5"/>
            <p:cNvSpPr txBox="1"/>
            <p:nvPr/>
          </p:nvSpPr>
          <p:spPr>
            <a:xfrm>
              <a:off x="2149987" y="1531396"/>
              <a:ext cx="4568724" cy="1689187"/>
            </a:xfrm>
            <a:prstGeom prst="rect">
              <a:avLst/>
            </a:prstGeom>
            <a:noFill/>
            <a:ln>
              <a:noFill/>
            </a:ln>
          </p:spPr>
          <p:txBody>
            <a:bodyPr spcFirstLastPara="1" wrap="square" lIns="76200" tIns="76200" rIns="76200" bIns="76200" anchor="ctr" anchorCtr="0">
              <a:noAutofit/>
            </a:bodyPr>
            <a:lstStyle/>
            <a:p>
              <a:pPr marL="228600" marR="0" lvl="1" indent="-228600" algn="l" rtl="0">
                <a:lnSpc>
                  <a:spcPct val="90000"/>
                </a:lnSpc>
                <a:spcBef>
                  <a:spcPts val="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State Departments</a:t>
              </a:r>
              <a:endParaRPr/>
            </a:p>
            <a:p>
              <a:pPr marL="228600" marR="0" lvl="1" indent="-228600" algn="l" rtl="0">
                <a:lnSpc>
                  <a:spcPct val="90000"/>
                </a:lnSpc>
                <a:spcBef>
                  <a:spcPts val="30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HoDs</a:t>
              </a:r>
              <a:endParaRPr sz="2000" b="0" i="0" u="none" strike="noStrike" cap="none">
                <a:solidFill>
                  <a:schemeClr val="lt1"/>
                </a:solidFill>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All Commissionerate’s</a:t>
              </a:r>
              <a:endParaRPr/>
            </a:p>
            <a:p>
              <a:pPr marL="228600" marR="0" lvl="1" indent="-228600" algn="l" rtl="0">
                <a:lnSpc>
                  <a:spcPct val="90000"/>
                </a:lnSpc>
                <a:spcBef>
                  <a:spcPts val="30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Other important offices of Government of Gujarat</a:t>
              </a:r>
              <a:endParaRPr sz="2000" b="0" i="0" u="none" strike="noStrike" cap="none">
                <a:solidFill>
                  <a:schemeClr val="lt1"/>
                </a:solidFill>
                <a:latin typeface="Calibri"/>
                <a:ea typeface="Calibri"/>
                <a:cs typeface="Calibri"/>
                <a:sym typeface="Calibri"/>
              </a:endParaRPr>
            </a:p>
          </p:txBody>
        </p:sp>
        <p:sp>
          <p:nvSpPr>
            <p:cNvPr id="67" name="Google Shape;825;p5"/>
            <p:cNvSpPr/>
            <p:nvPr/>
          </p:nvSpPr>
          <p:spPr>
            <a:xfrm>
              <a:off x="0" y="3454583"/>
              <a:ext cx="1679678" cy="128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6;p5"/>
            <p:cNvSpPr txBox="1"/>
            <p:nvPr/>
          </p:nvSpPr>
          <p:spPr>
            <a:xfrm>
              <a:off x="0" y="3454583"/>
              <a:ext cx="1679678" cy="1287000"/>
            </a:xfrm>
            <a:prstGeom prst="rect">
              <a:avLst/>
            </a:prstGeom>
            <a:noFill/>
            <a:ln>
              <a:noFill/>
            </a:ln>
          </p:spPr>
          <p:txBody>
            <a:bodyPr spcFirstLastPara="1" wrap="square" lIns="199125" tIns="71100" rIns="199125" bIns="71100" anchor="ctr" anchorCtr="0">
              <a:noAutofit/>
            </a:bodyPr>
            <a:lstStyle/>
            <a:p>
              <a:pPr marL="0" marR="0" lvl="0" indent="0" algn="r" rtl="0">
                <a:lnSpc>
                  <a:spcPct val="90000"/>
                </a:lnSpc>
                <a:spcBef>
                  <a:spcPts val="0"/>
                </a:spcBef>
                <a:spcAft>
                  <a:spcPts val="0"/>
                </a:spcAft>
                <a:buClr>
                  <a:schemeClr val="dk1"/>
                </a:buClr>
                <a:buSzPts val="2800"/>
                <a:buFont typeface="Calibri"/>
                <a:buNone/>
              </a:pPr>
              <a:endParaRPr dirty="0"/>
            </a:p>
          </p:txBody>
        </p:sp>
        <p:sp>
          <p:nvSpPr>
            <p:cNvPr id="69" name="Google Shape;827;p5"/>
            <p:cNvSpPr/>
            <p:nvPr/>
          </p:nvSpPr>
          <p:spPr>
            <a:xfrm>
              <a:off x="1679677" y="3454583"/>
              <a:ext cx="335935" cy="1287000"/>
            </a:xfrm>
            <a:prstGeom prst="leftBrace">
              <a:avLst>
                <a:gd name="adj1" fmla="val 35000"/>
                <a:gd name="adj2" fmla="val 50000"/>
              </a:avLst>
            </a:prstGeom>
            <a:noFill/>
            <a:ln w="127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8;p5"/>
            <p:cNvSpPr/>
            <p:nvPr/>
          </p:nvSpPr>
          <p:spPr>
            <a:xfrm>
              <a:off x="2149987" y="3454583"/>
              <a:ext cx="4568724" cy="1287000"/>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9;p5"/>
            <p:cNvSpPr txBox="1"/>
            <p:nvPr/>
          </p:nvSpPr>
          <p:spPr>
            <a:xfrm>
              <a:off x="2149987" y="3454583"/>
              <a:ext cx="4568724" cy="1287000"/>
            </a:xfrm>
            <a:prstGeom prst="rect">
              <a:avLst/>
            </a:prstGeom>
            <a:noFill/>
            <a:ln>
              <a:noFill/>
            </a:ln>
          </p:spPr>
          <p:txBody>
            <a:bodyPr spcFirstLastPara="1" wrap="square" lIns="76200" tIns="76200" rIns="76200" bIns="76200" anchor="ctr" anchorCtr="0">
              <a:noAutofit/>
            </a:bodyPr>
            <a:lstStyle/>
            <a:p>
              <a:pPr marL="228600" marR="0" lvl="1" indent="-228600" algn="l" rtl="0">
                <a:lnSpc>
                  <a:spcPct val="90000"/>
                </a:lnSpc>
                <a:spcBef>
                  <a:spcPts val="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All Collector Offices,</a:t>
              </a:r>
              <a:endParaRPr/>
            </a:p>
            <a:p>
              <a:pPr marL="228600" marR="0" lvl="1" indent="-228600" algn="l" rtl="0">
                <a:lnSpc>
                  <a:spcPct val="90000"/>
                </a:lnSpc>
                <a:spcBef>
                  <a:spcPts val="30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Mamlatdar and other districts &amp; taluka level offices</a:t>
              </a:r>
              <a:endParaRPr/>
            </a:p>
          </p:txBody>
        </p:sp>
      </p:grpSp>
    </p:spTree>
    <p:extLst>
      <p:ext uri="{BB962C8B-B14F-4D97-AF65-F5344CB8AC3E}">
        <p14:creationId xmlns:p14="http://schemas.microsoft.com/office/powerpoint/2010/main" val="1752967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000" y="275431"/>
            <a:ext cx="10053323" cy="410369"/>
          </a:xfrm>
          <a:prstGeom prst="rect">
            <a:avLst/>
          </a:prstGeom>
        </p:spPr>
        <p:txBody>
          <a:bodyPr vert="horz" wrap="square" lIns="0" tIns="0" rIns="0" bIns="0" rtlCol="0">
            <a:spAutoFit/>
          </a:bodyPr>
          <a:lstStyle/>
          <a:p>
            <a:pPr marL="12700">
              <a:lnSpc>
                <a:spcPts val="3220"/>
              </a:lnSpc>
            </a:pPr>
            <a:r>
              <a:rPr lang="en-US" dirty="0" err="1">
                <a:latin typeface="Arial" panose="020B0604020202020204" pitchFamily="34" charset="0"/>
                <a:cs typeface="Arial" panose="020B0604020202020204" pitchFamily="34" charset="0"/>
              </a:rPr>
              <a:t>eFile</a:t>
            </a:r>
            <a:r>
              <a:rPr lang="en-US" dirty="0">
                <a:latin typeface="Arial" panose="020B0604020202020204" pitchFamily="34" charset="0"/>
                <a:cs typeface="Arial" panose="020B0604020202020204" pitchFamily="34" charset="0"/>
              </a:rPr>
              <a:t> View</a:t>
            </a:r>
            <a:endParaRPr dirty="0">
              <a:latin typeface="Arial" panose="020B0604020202020204" pitchFamily="34" charset="0"/>
              <a:cs typeface="Arial" panose="020B0604020202020204" pitchFamily="34" charset="0"/>
            </a:endParaRPr>
          </a:p>
        </p:txBody>
      </p:sp>
      <p:sp>
        <p:nvSpPr>
          <p:cNvPr id="5" name="object 5"/>
          <p:cNvSpPr txBox="1"/>
          <p:nvPr/>
        </p:nvSpPr>
        <p:spPr>
          <a:xfrm>
            <a:off x="9372600" y="1463040"/>
            <a:ext cx="2705100" cy="3718560"/>
          </a:xfrm>
          <a:prstGeom prst="rect">
            <a:avLst/>
          </a:prstGeom>
          <a:ln w="57911">
            <a:solidFill>
              <a:srgbClr val="0D5265"/>
            </a:solidFill>
          </a:ln>
        </p:spPr>
        <p:txBody>
          <a:bodyPr vert="horz" wrap="square" lIns="0" tIns="0" rIns="0" bIns="0" rtlCol="0">
            <a:spAutoFit/>
          </a:bodyPr>
          <a:lstStyle/>
          <a:p>
            <a:pPr marL="440055" marR="390525" indent="-286385">
              <a:lnSpc>
                <a:spcPts val="1939"/>
              </a:lnSpc>
              <a:buFont typeface="Arial"/>
              <a:buChar char="•"/>
              <a:tabLst>
                <a:tab pos="440690" algn="l"/>
              </a:tabLst>
            </a:pPr>
            <a:r>
              <a:rPr sz="1800" spc="-20" dirty="0">
                <a:latin typeface="Arial Narrow"/>
                <a:cs typeface="Arial Narrow"/>
              </a:rPr>
              <a:t>F</a:t>
            </a:r>
            <a:r>
              <a:rPr sz="1800" spc="90" dirty="0">
                <a:latin typeface="Arial Narrow"/>
                <a:cs typeface="Arial Narrow"/>
              </a:rPr>
              <a:t>o</a:t>
            </a:r>
            <a:r>
              <a:rPr sz="1800" spc="60" dirty="0">
                <a:latin typeface="Arial Narrow"/>
                <a:cs typeface="Arial Narrow"/>
              </a:rPr>
              <a:t>r</a:t>
            </a:r>
            <a:r>
              <a:rPr sz="1800" spc="35" dirty="0">
                <a:latin typeface="Arial Narrow"/>
                <a:cs typeface="Arial Narrow"/>
              </a:rPr>
              <a:t>w</a:t>
            </a:r>
            <a:r>
              <a:rPr sz="1800" spc="30" dirty="0">
                <a:latin typeface="Arial Narrow"/>
                <a:cs typeface="Arial Narrow"/>
              </a:rPr>
              <a:t>a</a:t>
            </a:r>
            <a:r>
              <a:rPr sz="1800" spc="60" dirty="0">
                <a:latin typeface="Arial Narrow"/>
                <a:cs typeface="Arial Narrow"/>
              </a:rPr>
              <a:t>r</a:t>
            </a:r>
            <a:r>
              <a:rPr sz="1800" spc="55" dirty="0">
                <a:latin typeface="Arial Narrow"/>
                <a:cs typeface="Arial Narrow"/>
              </a:rPr>
              <a:t>d</a:t>
            </a:r>
            <a:r>
              <a:rPr sz="1800" spc="95" dirty="0">
                <a:latin typeface="Arial Narrow"/>
                <a:cs typeface="Arial Narrow"/>
              </a:rPr>
              <a:t> </a:t>
            </a:r>
            <a:r>
              <a:rPr sz="1800" spc="30" dirty="0">
                <a:latin typeface="Arial Narrow"/>
                <a:cs typeface="Arial Narrow"/>
              </a:rPr>
              <a:t>–</a:t>
            </a:r>
            <a:r>
              <a:rPr sz="1800" spc="90" dirty="0">
                <a:latin typeface="Arial Narrow"/>
                <a:cs typeface="Arial Narrow"/>
              </a:rPr>
              <a:t> </a:t>
            </a:r>
            <a:r>
              <a:rPr sz="1800" spc="-90" dirty="0">
                <a:latin typeface="Arial Narrow"/>
                <a:cs typeface="Arial Narrow"/>
              </a:rPr>
              <a:t>S</a:t>
            </a:r>
            <a:r>
              <a:rPr sz="1800" spc="25" dirty="0">
                <a:latin typeface="Arial Narrow"/>
                <a:cs typeface="Arial Narrow"/>
              </a:rPr>
              <a:t>e</a:t>
            </a:r>
            <a:r>
              <a:rPr sz="1800" spc="80" dirty="0">
                <a:latin typeface="Arial Narrow"/>
                <a:cs typeface="Arial Narrow"/>
              </a:rPr>
              <a:t>nd</a:t>
            </a:r>
            <a:r>
              <a:rPr sz="1800" spc="55" dirty="0">
                <a:latin typeface="Arial Narrow"/>
                <a:cs typeface="Arial Narrow"/>
              </a:rPr>
              <a:t> </a:t>
            </a:r>
            <a:r>
              <a:rPr sz="1800" spc="150" dirty="0">
                <a:latin typeface="Arial Narrow"/>
                <a:cs typeface="Arial Narrow"/>
              </a:rPr>
              <a:t>t</a:t>
            </a:r>
            <a:r>
              <a:rPr sz="1800" spc="50" dirty="0">
                <a:latin typeface="Arial Narrow"/>
                <a:cs typeface="Arial Narrow"/>
              </a:rPr>
              <a:t>a</a:t>
            </a:r>
            <a:r>
              <a:rPr sz="1800" spc="55" dirty="0">
                <a:latin typeface="Arial Narrow"/>
                <a:cs typeface="Arial Narrow"/>
              </a:rPr>
              <a:t>p</a:t>
            </a:r>
            <a:r>
              <a:rPr sz="1800" spc="105" dirty="0">
                <a:latin typeface="Arial Narrow"/>
                <a:cs typeface="Arial Narrow"/>
              </a:rPr>
              <a:t>p</a:t>
            </a:r>
            <a:r>
              <a:rPr sz="1800" spc="25" dirty="0">
                <a:latin typeface="Arial Narrow"/>
                <a:cs typeface="Arial Narrow"/>
              </a:rPr>
              <a:t>a</a:t>
            </a:r>
            <a:r>
              <a:rPr sz="1800" spc="-10" dirty="0">
                <a:latin typeface="Arial Narrow"/>
                <a:cs typeface="Arial Narrow"/>
              </a:rPr>
              <a:t>l</a:t>
            </a:r>
            <a:r>
              <a:rPr sz="1800" spc="114" dirty="0">
                <a:latin typeface="Arial Narrow"/>
                <a:cs typeface="Arial Narrow"/>
              </a:rPr>
              <a:t> </a:t>
            </a:r>
            <a:r>
              <a:rPr sz="1800" spc="150" dirty="0">
                <a:latin typeface="Arial Narrow"/>
                <a:cs typeface="Arial Narrow"/>
              </a:rPr>
              <a:t>t</a:t>
            </a:r>
            <a:r>
              <a:rPr sz="1800" spc="20" dirty="0">
                <a:latin typeface="Arial Narrow"/>
                <a:cs typeface="Arial Narrow"/>
              </a:rPr>
              <a:t>o</a:t>
            </a:r>
            <a:r>
              <a:rPr sz="1800" spc="85" dirty="0">
                <a:latin typeface="Arial Narrow"/>
                <a:cs typeface="Arial Narrow"/>
              </a:rPr>
              <a:t> </a:t>
            </a:r>
            <a:r>
              <a:rPr sz="1800" spc="114" dirty="0">
                <a:latin typeface="Arial Narrow"/>
                <a:cs typeface="Arial Narrow"/>
              </a:rPr>
              <a:t>ot</a:t>
            </a:r>
            <a:r>
              <a:rPr sz="1800" spc="75" dirty="0">
                <a:latin typeface="Arial Narrow"/>
                <a:cs typeface="Arial Narrow"/>
              </a:rPr>
              <a:t>h</a:t>
            </a:r>
            <a:r>
              <a:rPr sz="1800" spc="65" dirty="0">
                <a:latin typeface="Arial Narrow"/>
                <a:cs typeface="Arial Narrow"/>
              </a:rPr>
              <a:t>e</a:t>
            </a:r>
            <a:r>
              <a:rPr sz="1800" spc="5" dirty="0">
                <a:latin typeface="Arial Narrow"/>
                <a:cs typeface="Arial Narrow"/>
              </a:rPr>
              <a:t>r</a:t>
            </a:r>
            <a:r>
              <a:rPr sz="1800" spc="80" dirty="0">
                <a:latin typeface="Arial Narrow"/>
                <a:cs typeface="Arial Narrow"/>
              </a:rPr>
              <a:t> u</a:t>
            </a:r>
            <a:r>
              <a:rPr sz="1800" spc="-15" dirty="0">
                <a:latin typeface="Arial Narrow"/>
                <a:cs typeface="Arial Narrow"/>
              </a:rPr>
              <a:t>s</a:t>
            </a:r>
            <a:r>
              <a:rPr sz="1800" spc="60" dirty="0">
                <a:latin typeface="Arial Narrow"/>
                <a:cs typeface="Arial Narrow"/>
              </a:rPr>
              <a:t>er</a:t>
            </a:r>
            <a:endParaRPr sz="1800">
              <a:latin typeface="Arial Narrow"/>
              <a:cs typeface="Arial Narrow"/>
            </a:endParaRPr>
          </a:p>
          <a:p>
            <a:pPr marL="440055" marR="558800" indent="-286385">
              <a:lnSpc>
                <a:spcPts val="1939"/>
              </a:lnSpc>
              <a:spcBef>
                <a:spcPts val="409"/>
              </a:spcBef>
              <a:buFont typeface="Arial"/>
              <a:buChar char="•"/>
              <a:tabLst>
                <a:tab pos="440690" algn="l"/>
              </a:tabLst>
            </a:pPr>
            <a:r>
              <a:rPr sz="1800" spc="-60" dirty="0">
                <a:latin typeface="Arial Narrow"/>
                <a:cs typeface="Arial Narrow"/>
              </a:rPr>
              <a:t>R</a:t>
            </a:r>
            <a:r>
              <a:rPr sz="1800" spc="15" dirty="0">
                <a:latin typeface="Arial Narrow"/>
                <a:cs typeface="Arial Narrow"/>
              </a:rPr>
              <a:t>e</a:t>
            </a:r>
            <a:r>
              <a:rPr sz="1800" spc="165" dirty="0">
                <a:latin typeface="Arial Narrow"/>
                <a:cs typeface="Arial Narrow"/>
              </a:rPr>
              <a:t>t</a:t>
            </a:r>
            <a:r>
              <a:rPr sz="1800" spc="75" dirty="0">
                <a:latin typeface="Arial Narrow"/>
                <a:cs typeface="Arial Narrow"/>
              </a:rPr>
              <a:t>ur</a:t>
            </a:r>
            <a:r>
              <a:rPr sz="1800" spc="45" dirty="0">
                <a:latin typeface="Arial Narrow"/>
                <a:cs typeface="Arial Narrow"/>
              </a:rPr>
              <a:t>n</a:t>
            </a:r>
            <a:r>
              <a:rPr sz="1800" spc="85" dirty="0">
                <a:latin typeface="Arial Narrow"/>
                <a:cs typeface="Arial Narrow"/>
              </a:rPr>
              <a:t> </a:t>
            </a:r>
            <a:r>
              <a:rPr sz="1800" spc="30" dirty="0">
                <a:latin typeface="Arial Narrow"/>
                <a:cs typeface="Arial Narrow"/>
              </a:rPr>
              <a:t>–</a:t>
            </a:r>
            <a:r>
              <a:rPr sz="1800" spc="90" dirty="0">
                <a:latin typeface="Arial Narrow"/>
                <a:cs typeface="Arial Narrow"/>
              </a:rPr>
              <a:t> </a:t>
            </a:r>
            <a:r>
              <a:rPr sz="1800" spc="-60" dirty="0">
                <a:latin typeface="Arial Narrow"/>
                <a:cs typeface="Arial Narrow"/>
              </a:rPr>
              <a:t>R</a:t>
            </a:r>
            <a:r>
              <a:rPr sz="1800" spc="15" dirty="0">
                <a:latin typeface="Arial Narrow"/>
                <a:cs typeface="Arial Narrow"/>
              </a:rPr>
              <a:t>e</a:t>
            </a:r>
            <a:r>
              <a:rPr sz="1800" spc="165" dirty="0">
                <a:latin typeface="Arial Narrow"/>
                <a:cs typeface="Arial Narrow"/>
              </a:rPr>
              <a:t>t</a:t>
            </a:r>
            <a:r>
              <a:rPr sz="1800" spc="80" dirty="0">
                <a:latin typeface="Arial Narrow"/>
                <a:cs typeface="Arial Narrow"/>
              </a:rPr>
              <a:t>urn</a:t>
            </a:r>
            <a:r>
              <a:rPr sz="1800" spc="60" dirty="0">
                <a:latin typeface="Arial Narrow"/>
                <a:cs typeface="Arial Narrow"/>
              </a:rPr>
              <a:t> </a:t>
            </a:r>
            <a:r>
              <a:rPr sz="1800" spc="150" dirty="0">
                <a:latin typeface="Arial Narrow"/>
                <a:cs typeface="Arial Narrow"/>
              </a:rPr>
              <a:t>t</a:t>
            </a:r>
            <a:r>
              <a:rPr sz="1800" spc="50" dirty="0">
                <a:latin typeface="Arial Narrow"/>
                <a:cs typeface="Arial Narrow"/>
              </a:rPr>
              <a:t>a</a:t>
            </a:r>
            <a:r>
              <a:rPr sz="1800" spc="55" dirty="0">
                <a:latin typeface="Arial Narrow"/>
                <a:cs typeface="Arial Narrow"/>
              </a:rPr>
              <a:t>p</a:t>
            </a:r>
            <a:r>
              <a:rPr sz="1800" spc="105" dirty="0">
                <a:latin typeface="Arial Narrow"/>
                <a:cs typeface="Arial Narrow"/>
              </a:rPr>
              <a:t>p</a:t>
            </a:r>
            <a:r>
              <a:rPr sz="1800" spc="25" dirty="0">
                <a:latin typeface="Arial Narrow"/>
                <a:cs typeface="Arial Narrow"/>
              </a:rPr>
              <a:t>a</a:t>
            </a:r>
            <a:r>
              <a:rPr sz="1800" spc="-10" dirty="0">
                <a:latin typeface="Arial Narrow"/>
                <a:cs typeface="Arial Narrow"/>
              </a:rPr>
              <a:t>l</a:t>
            </a:r>
            <a:r>
              <a:rPr sz="1800" spc="114" dirty="0">
                <a:latin typeface="Arial Narrow"/>
                <a:cs typeface="Arial Narrow"/>
              </a:rPr>
              <a:t> </a:t>
            </a:r>
            <a:r>
              <a:rPr sz="1800" spc="150" dirty="0">
                <a:latin typeface="Arial Narrow"/>
                <a:cs typeface="Arial Narrow"/>
              </a:rPr>
              <a:t>t</a:t>
            </a:r>
            <a:r>
              <a:rPr sz="1800" spc="20" dirty="0">
                <a:latin typeface="Arial Narrow"/>
                <a:cs typeface="Arial Narrow"/>
              </a:rPr>
              <a:t>o</a:t>
            </a:r>
            <a:r>
              <a:rPr sz="1800" spc="85" dirty="0">
                <a:latin typeface="Arial Narrow"/>
                <a:cs typeface="Arial Narrow"/>
              </a:rPr>
              <a:t> </a:t>
            </a:r>
            <a:r>
              <a:rPr sz="1800" spc="65" dirty="0">
                <a:latin typeface="Arial Narrow"/>
                <a:cs typeface="Arial Narrow"/>
              </a:rPr>
              <a:t>l</a:t>
            </a:r>
            <a:r>
              <a:rPr sz="1800" dirty="0">
                <a:latin typeface="Arial Narrow"/>
                <a:cs typeface="Arial Narrow"/>
              </a:rPr>
              <a:t>a</a:t>
            </a:r>
            <a:r>
              <a:rPr sz="1800" spc="75" dirty="0">
                <a:latin typeface="Arial Narrow"/>
                <a:cs typeface="Arial Narrow"/>
              </a:rPr>
              <a:t>s</a:t>
            </a:r>
            <a:r>
              <a:rPr sz="1800" spc="20" dirty="0">
                <a:latin typeface="Arial Narrow"/>
                <a:cs typeface="Arial Narrow"/>
              </a:rPr>
              <a:t>t</a:t>
            </a:r>
            <a:r>
              <a:rPr sz="1800" spc="105" dirty="0">
                <a:latin typeface="Arial Narrow"/>
                <a:cs typeface="Arial Narrow"/>
              </a:rPr>
              <a:t> </a:t>
            </a:r>
            <a:r>
              <a:rPr sz="1800" spc="25" dirty="0">
                <a:latin typeface="Arial Narrow"/>
                <a:cs typeface="Arial Narrow"/>
              </a:rPr>
              <a:t>us</a:t>
            </a:r>
            <a:r>
              <a:rPr sz="1800" spc="30" dirty="0">
                <a:latin typeface="Arial Narrow"/>
                <a:cs typeface="Arial Narrow"/>
              </a:rPr>
              <a:t>e</a:t>
            </a:r>
            <a:r>
              <a:rPr sz="1800" spc="45" dirty="0">
                <a:latin typeface="Arial Narrow"/>
                <a:cs typeface="Arial Narrow"/>
              </a:rPr>
              <a:t>r</a:t>
            </a:r>
            <a:endParaRPr sz="1800">
              <a:latin typeface="Arial Narrow"/>
              <a:cs typeface="Arial Narrow"/>
            </a:endParaRPr>
          </a:p>
          <a:p>
            <a:pPr marL="440055" marR="386080" indent="-286385">
              <a:lnSpc>
                <a:spcPts val="1939"/>
              </a:lnSpc>
              <a:spcBef>
                <a:spcPts val="400"/>
              </a:spcBef>
              <a:buFont typeface="Arial"/>
              <a:buChar char="•"/>
              <a:tabLst>
                <a:tab pos="440690" algn="l"/>
              </a:tabLst>
            </a:pPr>
            <a:r>
              <a:rPr sz="1800" spc="-60" dirty="0">
                <a:latin typeface="Arial Narrow"/>
                <a:cs typeface="Arial Narrow"/>
              </a:rPr>
              <a:t>R</a:t>
            </a:r>
            <a:r>
              <a:rPr sz="1800" spc="60" dirty="0">
                <a:latin typeface="Arial Narrow"/>
                <a:cs typeface="Arial Narrow"/>
              </a:rPr>
              <a:t>efe</a:t>
            </a:r>
            <a:r>
              <a:rPr sz="1800" spc="5" dirty="0">
                <a:latin typeface="Arial Narrow"/>
                <a:cs typeface="Arial Narrow"/>
              </a:rPr>
              <a:t>r</a:t>
            </a:r>
            <a:r>
              <a:rPr sz="1800" spc="80" dirty="0">
                <a:latin typeface="Arial Narrow"/>
                <a:cs typeface="Arial Narrow"/>
              </a:rPr>
              <a:t> </a:t>
            </a:r>
            <a:r>
              <a:rPr sz="1800" spc="30" dirty="0">
                <a:latin typeface="Arial Narrow"/>
                <a:cs typeface="Arial Narrow"/>
              </a:rPr>
              <a:t>–</a:t>
            </a:r>
            <a:r>
              <a:rPr sz="1800" spc="90" dirty="0">
                <a:latin typeface="Arial Narrow"/>
                <a:cs typeface="Arial Narrow"/>
              </a:rPr>
              <a:t> </a:t>
            </a:r>
            <a:r>
              <a:rPr sz="1800" spc="-90" dirty="0">
                <a:latin typeface="Arial Narrow"/>
                <a:cs typeface="Arial Narrow"/>
              </a:rPr>
              <a:t>S</a:t>
            </a:r>
            <a:r>
              <a:rPr sz="1800" spc="25" dirty="0">
                <a:latin typeface="Arial Narrow"/>
                <a:cs typeface="Arial Narrow"/>
              </a:rPr>
              <a:t>e</a:t>
            </a:r>
            <a:r>
              <a:rPr sz="1800" spc="80" dirty="0">
                <a:latin typeface="Arial Narrow"/>
                <a:cs typeface="Arial Narrow"/>
              </a:rPr>
              <a:t>n</a:t>
            </a:r>
            <a:r>
              <a:rPr sz="1800" spc="45" dirty="0">
                <a:latin typeface="Arial Narrow"/>
                <a:cs typeface="Arial Narrow"/>
              </a:rPr>
              <a:t>d</a:t>
            </a:r>
            <a:r>
              <a:rPr sz="1800" spc="80" dirty="0">
                <a:latin typeface="Arial Narrow"/>
                <a:cs typeface="Arial Narrow"/>
              </a:rPr>
              <a:t> </a:t>
            </a:r>
            <a:r>
              <a:rPr sz="1800" spc="150" dirty="0">
                <a:latin typeface="Arial Narrow"/>
                <a:cs typeface="Arial Narrow"/>
              </a:rPr>
              <a:t>t</a:t>
            </a:r>
            <a:r>
              <a:rPr sz="1800" spc="50" dirty="0">
                <a:latin typeface="Arial Narrow"/>
                <a:cs typeface="Arial Narrow"/>
              </a:rPr>
              <a:t>a</a:t>
            </a:r>
            <a:r>
              <a:rPr sz="1800" spc="55" dirty="0">
                <a:latin typeface="Arial Narrow"/>
                <a:cs typeface="Arial Narrow"/>
              </a:rPr>
              <a:t>p</a:t>
            </a:r>
            <a:r>
              <a:rPr sz="1800" spc="105" dirty="0">
                <a:latin typeface="Arial Narrow"/>
                <a:cs typeface="Arial Narrow"/>
              </a:rPr>
              <a:t>p</a:t>
            </a:r>
            <a:r>
              <a:rPr sz="1800" spc="25" dirty="0">
                <a:latin typeface="Arial Narrow"/>
                <a:cs typeface="Arial Narrow"/>
              </a:rPr>
              <a:t>al</a:t>
            </a:r>
            <a:r>
              <a:rPr sz="1800" spc="30" dirty="0">
                <a:latin typeface="Arial Narrow"/>
                <a:cs typeface="Arial Narrow"/>
              </a:rPr>
              <a:t> </a:t>
            </a:r>
            <a:r>
              <a:rPr sz="1800" spc="90" dirty="0">
                <a:latin typeface="Arial Narrow"/>
                <a:cs typeface="Arial Narrow"/>
              </a:rPr>
              <a:t>fo</a:t>
            </a:r>
            <a:r>
              <a:rPr sz="1800" spc="30" dirty="0">
                <a:latin typeface="Arial Narrow"/>
                <a:cs typeface="Arial Narrow"/>
              </a:rPr>
              <a:t>r</a:t>
            </a:r>
            <a:r>
              <a:rPr sz="1800" spc="75" dirty="0">
                <a:latin typeface="Arial Narrow"/>
                <a:cs typeface="Arial Narrow"/>
              </a:rPr>
              <a:t> </a:t>
            </a:r>
            <a:r>
              <a:rPr sz="1800" spc="60" dirty="0">
                <a:latin typeface="Arial Narrow"/>
                <a:cs typeface="Arial Narrow"/>
              </a:rPr>
              <a:t>refe</a:t>
            </a:r>
            <a:r>
              <a:rPr sz="1800" spc="5" dirty="0">
                <a:latin typeface="Arial Narrow"/>
                <a:cs typeface="Arial Narrow"/>
              </a:rPr>
              <a:t>r</a:t>
            </a:r>
            <a:r>
              <a:rPr sz="1800" spc="65" dirty="0">
                <a:latin typeface="Arial Narrow"/>
                <a:cs typeface="Arial Narrow"/>
              </a:rPr>
              <a:t> </a:t>
            </a:r>
            <a:r>
              <a:rPr sz="1800" spc="150" dirty="0">
                <a:latin typeface="Arial Narrow"/>
                <a:cs typeface="Arial Narrow"/>
              </a:rPr>
              <a:t>t</a:t>
            </a:r>
            <a:r>
              <a:rPr sz="1800" spc="20" dirty="0">
                <a:latin typeface="Arial Narrow"/>
                <a:cs typeface="Arial Narrow"/>
              </a:rPr>
              <a:t>o</a:t>
            </a:r>
            <a:r>
              <a:rPr sz="1800" spc="95" dirty="0">
                <a:latin typeface="Arial Narrow"/>
                <a:cs typeface="Arial Narrow"/>
              </a:rPr>
              <a:t> </a:t>
            </a:r>
            <a:r>
              <a:rPr sz="1800" dirty="0">
                <a:latin typeface="Arial Narrow"/>
                <a:cs typeface="Arial Narrow"/>
              </a:rPr>
              <a:t>a</a:t>
            </a:r>
            <a:r>
              <a:rPr sz="1800" spc="70" dirty="0">
                <a:latin typeface="Arial Narrow"/>
                <a:cs typeface="Arial Narrow"/>
              </a:rPr>
              <a:t>n</a:t>
            </a:r>
            <a:r>
              <a:rPr sz="1800" spc="35" dirty="0">
                <a:latin typeface="Arial Narrow"/>
                <a:cs typeface="Arial Narrow"/>
              </a:rPr>
              <a:t>y</a:t>
            </a:r>
            <a:r>
              <a:rPr sz="1800" spc="95" dirty="0">
                <a:latin typeface="Arial Narrow"/>
                <a:cs typeface="Arial Narrow"/>
              </a:rPr>
              <a:t> </a:t>
            </a:r>
            <a:r>
              <a:rPr sz="1800" spc="80" dirty="0">
                <a:latin typeface="Arial Narrow"/>
                <a:cs typeface="Arial Narrow"/>
              </a:rPr>
              <a:t>u</a:t>
            </a:r>
            <a:r>
              <a:rPr sz="1800" spc="-15" dirty="0">
                <a:latin typeface="Arial Narrow"/>
                <a:cs typeface="Arial Narrow"/>
              </a:rPr>
              <a:t>s</a:t>
            </a:r>
            <a:r>
              <a:rPr sz="1800" spc="60" dirty="0">
                <a:latin typeface="Arial Narrow"/>
                <a:cs typeface="Arial Narrow"/>
              </a:rPr>
              <a:t>er</a:t>
            </a:r>
            <a:endParaRPr sz="1800">
              <a:latin typeface="Arial Narrow"/>
              <a:cs typeface="Arial Narrow"/>
            </a:endParaRPr>
          </a:p>
          <a:p>
            <a:pPr marL="440055" marR="147320" indent="-286385">
              <a:lnSpc>
                <a:spcPts val="1939"/>
              </a:lnSpc>
              <a:spcBef>
                <a:spcPts val="400"/>
              </a:spcBef>
              <a:buFont typeface="Arial"/>
              <a:buChar char="•"/>
              <a:tabLst>
                <a:tab pos="440690" algn="l"/>
              </a:tabLst>
            </a:pPr>
            <a:r>
              <a:rPr sz="1800" spc="-65" dirty="0">
                <a:latin typeface="Arial Narrow"/>
                <a:cs typeface="Arial Narrow"/>
              </a:rPr>
              <a:t>C</a:t>
            </a:r>
            <a:r>
              <a:rPr sz="1800" spc="40" dirty="0">
                <a:latin typeface="Arial Narrow"/>
                <a:cs typeface="Arial Narrow"/>
              </a:rPr>
              <a:t>l</a:t>
            </a:r>
            <a:r>
              <a:rPr sz="1800" spc="25" dirty="0">
                <a:latin typeface="Arial Narrow"/>
                <a:cs typeface="Arial Narrow"/>
              </a:rPr>
              <a:t>a</a:t>
            </a:r>
            <a:r>
              <a:rPr sz="1800" spc="85" dirty="0">
                <a:latin typeface="Arial Narrow"/>
                <a:cs typeface="Arial Narrow"/>
              </a:rPr>
              <a:t>r</a:t>
            </a:r>
            <a:r>
              <a:rPr sz="1800" spc="75" dirty="0">
                <a:latin typeface="Arial Narrow"/>
                <a:cs typeface="Arial Narrow"/>
              </a:rPr>
              <a:t>i</a:t>
            </a:r>
            <a:r>
              <a:rPr sz="1800" spc="95" dirty="0">
                <a:latin typeface="Arial Narrow"/>
                <a:cs typeface="Arial Narrow"/>
              </a:rPr>
              <a:t>f</a:t>
            </a:r>
            <a:r>
              <a:rPr sz="1800" spc="35" dirty="0">
                <a:latin typeface="Arial Narrow"/>
                <a:cs typeface="Arial Narrow"/>
              </a:rPr>
              <a:t>y</a:t>
            </a:r>
            <a:r>
              <a:rPr sz="1800" spc="95" dirty="0">
                <a:latin typeface="Arial Narrow"/>
                <a:cs typeface="Arial Narrow"/>
              </a:rPr>
              <a:t> </a:t>
            </a:r>
            <a:r>
              <a:rPr sz="1800" spc="30" dirty="0">
                <a:latin typeface="Arial Narrow"/>
                <a:cs typeface="Arial Narrow"/>
              </a:rPr>
              <a:t>–</a:t>
            </a:r>
            <a:r>
              <a:rPr sz="1800" spc="90" dirty="0">
                <a:latin typeface="Arial Narrow"/>
                <a:cs typeface="Arial Narrow"/>
              </a:rPr>
              <a:t> </a:t>
            </a:r>
            <a:r>
              <a:rPr sz="1800" spc="-65" dirty="0">
                <a:latin typeface="Arial Narrow"/>
                <a:cs typeface="Arial Narrow"/>
              </a:rPr>
              <a:t>C</a:t>
            </a:r>
            <a:r>
              <a:rPr sz="1800" spc="40" dirty="0">
                <a:latin typeface="Arial Narrow"/>
                <a:cs typeface="Arial Narrow"/>
              </a:rPr>
              <a:t>l</a:t>
            </a:r>
            <a:r>
              <a:rPr sz="1800" spc="25" dirty="0">
                <a:latin typeface="Arial Narrow"/>
                <a:cs typeface="Arial Narrow"/>
              </a:rPr>
              <a:t>a</a:t>
            </a:r>
            <a:r>
              <a:rPr sz="1800" spc="85" dirty="0">
                <a:latin typeface="Arial Narrow"/>
                <a:cs typeface="Arial Narrow"/>
              </a:rPr>
              <a:t>r</a:t>
            </a:r>
            <a:r>
              <a:rPr sz="1800" spc="75" dirty="0">
                <a:latin typeface="Arial Narrow"/>
                <a:cs typeface="Arial Narrow"/>
              </a:rPr>
              <a:t>i</a:t>
            </a:r>
            <a:r>
              <a:rPr sz="1800" spc="95" dirty="0">
                <a:latin typeface="Arial Narrow"/>
                <a:cs typeface="Arial Narrow"/>
              </a:rPr>
              <a:t>f</a:t>
            </a:r>
            <a:r>
              <a:rPr sz="1800" spc="35" dirty="0">
                <a:latin typeface="Arial Narrow"/>
                <a:cs typeface="Arial Narrow"/>
              </a:rPr>
              <a:t>y</a:t>
            </a:r>
            <a:r>
              <a:rPr sz="1800" spc="95" dirty="0">
                <a:latin typeface="Arial Narrow"/>
                <a:cs typeface="Arial Narrow"/>
              </a:rPr>
              <a:t> </a:t>
            </a:r>
            <a:r>
              <a:rPr sz="1800" spc="100" dirty="0">
                <a:latin typeface="Arial Narrow"/>
                <a:cs typeface="Arial Narrow"/>
              </a:rPr>
              <a:t>f</a:t>
            </a:r>
            <a:r>
              <a:rPr sz="1800" spc="60" dirty="0">
                <a:latin typeface="Arial Narrow"/>
                <a:cs typeface="Arial Narrow"/>
              </a:rPr>
              <a:t>r</a:t>
            </a:r>
            <a:r>
              <a:rPr sz="1800" spc="70" dirty="0">
                <a:latin typeface="Arial Narrow"/>
                <a:cs typeface="Arial Narrow"/>
              </a:rPr>
              <a:t>o</a:t>
            </a:r>
            <a:r>
              <a:rPr sz="1800" spc="45" dirty="0">
                <a:latin typeface="Arial Narrow"/>
                <a:cs typeface="Arial Narrow"/>
              </a:rPr>
              <a:t>m</a:t>
            </a:r>
            <a:r>
              <a:rPr sz="1800" spc="15" dirty="0">
                <a:latin typeface="Arial Narrow"/>
                <a:cs typeface="Arial Narrow"/>
              </a:rPr>
              <a:t> </a:t>
            </a:r>
            <a:r>
              <a:rPr sz="1800" dirty="0">
                <a:latin typeface="Arial Narrow"/>
                <a:cs typeface="Arial Narrow"/>
              </a:rPr>
              <a:t>a</a:t>
            </a:r>
            <a:r>
              <a:rPr sz="1800" spc="70" dirty="0">
                <a:latin typeface="Arial Narrow"/>
                <a:cs typeface="Arial Narrow"/>
              </a:rPr>
              <a:t>n</a:t>
            </a:r>
            <a:r>
              <a:rPr sz="1800" spc="35" dirty="0">
                <a:latin typeface="Arial Narrow"/>
                <a:cs typeface="Arial Narrow"/>
              </a:rPr>
              <a:t>y</a:t>
            </a:r>
            <a:r>
              <a:rPr sz="1800" spc="95" dirty="0">
                <a:latin typeface="Arial Narrow"/>
                <a:cs typeface="Arial Narrow"/>
              </a:rPr>
              <a:t> </a:t>
            </a:r>
            <a:r>
              <a:rPr sz="1800" spc="25" dirty="0">
                <a:latin typeface="Arial Narrow"/>
                <a:cs typeface="Arial Narrow"/>
              </a:rPr>
              <a:t>us</a:t>
            </a:r>
            <a:r>
              <a:rPr sz="1800" spc="30" dirty="0">
                <a:latin typeface="Arial Narrow"/>
                <a:cs typeface="Arial Narrow"/>
              </a:rPr>
              <a:t>e</a:t>
            </a:r>
            <a:r>
              <a:rPr sz="1800" spc="45" dirty="0">
                <a:latin typeface="Arial Narrow"/>
                <a:cs typeface="Arial Narrow"/>
              </a:rPr>
              <a:t>r</a:t>
            </a:r>
            <a:r>
              <a:rPr sz="1800" spc="90" dirty="0">
                <a:latin typeface="Arial Narrow"/>
                <a:cs typeface="Arial Narrow"/>
              </a:rPr>
              <a:t> </a:t>
            </a:r>
            <a:r>
              <a:rPr sz="1800" spc="70" dirty="0">
                <a:latin typeface="Arial Narrow"/>
                <a:cs typeface="Arial Narrow"/>
              </a:rPr>
              <a:t>w</a:t>
            </a:r>
            <a:r>
              <a:rPr sz="1800" spc="75" dirty="0">
                <a:latin typeface="Arial Narrow"/>
                <a:cs typeface="Arial Narrow"/>
              </a:rPr>
              <a:t>h</a:t>
            </a:r>
            <a:r>
              <a:rPr sz="1800" spc="65" dirty="0">
                <a:latin typeface="Arial Narrow"/>
                <a:cs typeface="Arial Narrow"/>
              </a:rPr>
              <a:t>i</a:t>
            </a:r>
            <a:r>
              <a:rPr sz="1800" spc="25" dirty="0">
                <a:latin typeface="Arial Narrow"/>
                <a:cs typeface="Arial Narrow"/>
              </a:rPr>
              <a:t>c</a:t>
            </a:r>
            <a:r>
              <a:rPr sz="1800" spc="40" dirty="0">
                <a:latin typeface="Arial Narrow"/>
                <a:cs typeface="Arial Narrow"/>
              </a:rPr>
              <a:t>h</a:t>
            </a:r>
            <a:r>
              <a:rPr sz="1800" spc="85" dirty="0">
                <a:latin typeface="Arial Narrow"/>
                <a:cs typeface="Arial Narrow"/>
              </a:rPr>
              <a:t> </a:t>
            </a:r>
            <a:r>
              <a:rPr sz="1800" spc="65" dirty="0">
                <a:latin typeface="Arial Narrow"/>
                <a:cs typeface="Arial Narrow"/>
              </a:rPr>
              <a:t>i</a:t>
            </a:r>
            <a:r>
              <a:rPr sz="1800" spc="-60" dirty="0">
                <a:latin typeface="Arial Narrow"/>
                <a:cs typeface="Arial Narrow"/>
              </a:rPr>
              <a:t>s</a:t>
            </a:r>
            <a:r>
              <a:rPr sz="1800" spc="100" dirty="0">
                <a:latin typeface="Arial Narrow"/>
                <a:cs typeface="Arial Narrow"/>
              </a:rPr>
              <a:t> </a:t>
            </a:r>
            <a:r>
              <a:rPr sz="1800" spc="105" dirty="0">
                <a:latin typeface="Arial Narrow"/>
                <a:cs typeface="Arial Narrow"/>
              </a:rPr>
              <a:t>p</a:t>
            </a:r>
            <a:r>
              <a:rPr sz="1800" dirty="0">
                <a:latin typeface="Arial Narrow"/>
                <a:cs typeface="Arial Narrow"/>
              </a:rPr>
              <a:t>a</a:t>
            </a:r>
            <a:r>
              <a:rPr sz="1800" spc="125" dirty="0">
                <a:latin typeface="Arial Narrow"/>
                <a:cs typeface="Arial Narrow"/>
              </a:rPr>
              <a:t>rt</a:t>
            </a:r>
            <a:r>
              <a:rPr sz="1800" spc="110" dirty="0">
                <a:latin typeface="Arial Narrow"/>
                <a:cs typeface="Arial Narrow"/>
              </a:rPr>
              <a:t> </a:t>
            </a:r>
            <a:r>
              <a:rPr sz="1800" spc="95" dirty="0">
                <a:latin typeface="Arial Narrow"/>
                <a:cs typeface="Arial Narrow"/>
              </a:rPr>
              <a:t>o</a:t>
            </a:r>
            <a:r>
              <a:rPr sz="1800" spc="20" dirty="0">
                <a:latin typeface="Arial Narrow"/>
                <a:cs typeface="Arial Narrow"/>
              </a:rPr>
              <a:t>f</a:t>
            </a:r>
            <a:r>
              <a:rPr sz="1800" spc="85" dirty="0">
                <a:latin typeface="Arial Narrow"/>
                <a:cs typeface="Arial Narrow"/>
              </a:rPr>
              <a:t> </a:t>
            </a:r>
            <a:r>
              <a:rPr sz="1800" spc="80" dirty="0">
                <a:latin typeface="Arial Narrow"/>
                <a:cs typeface="Arial Narrow"/>
              </a:rPr>
              <a:t>fl</a:t>
            </a:r>
            <a:r>
              <a:rPr sz="1800" spc="65" dirty="0">
                <a:latin typeface="Arial Narrow"/>
                <a:cs typeface="Arial Narrow"/>
              </a:rPr>
              <a:t>o</a:t>
            </a:r>
            <a:r>
              <a:rPr sz="1800" spc="20" dirty="0">
                <a:latin typeface="Arial Narrow"/>
                <a:cs typeface="Arial Narrow"/>
              </a:rPr>
              <a:t>w</a:t>
            </a:r>
            <a:r>
              <a:rPr sz="1800" spc="95" dirty="0">
                <a:latin typeface="Arial Narrow"/>
                <a:cs typeface="Arial Narrow"/>
              </a:rPr>
              <a:t> </a:t>
            </a:r>
            <a:r>
              <a:rPr sz="1800" spc="140" dirty="0">
                <a:latin typeface="Arial Narrow"/>
                <a:cs typeface="Arial Narrow"/>
              </a:rPr>
              <a:t>(</a:t>
            </a:r>
            <a:r>
              <a:rPr sz="1800" spc="65" dirty="0">
                <a:latin typeface="Arial Narrow"/>
                <a:cs typeface="Arial Narrow"/>
              </a:rPr>
              <a:t>i</a:t>
            </a:r>
            <a:r>
              <a:rPr sz="1800" spc="40" dirty="0">
                <a:latin typeface="Arial Narrow"/>
                <a:cs typeface="Arial Narrow"/>
              </a:rPr>
              <a:t>n</a:t>
            </a:r>
            <a:r>
              <a:rPr sz="1800" spc="85" dirty="0">
                <a:latin typeface="Arial Narrow"/>
                <a:cs typeface="Arial Narrow"/>
              </a:rPr>
              <a:t> </a:t>
            </a:r>
            <a:r>
              <a:rPr sz="1800" spc="165" dirty="0">
                <a:latin typeface="Arial Narrow"/>
                <a:cs typeface="Arial Narrow"/>
              </a:rPr>
              <a:t>t</a:t>
            </a:r>
            <a:r>
              <a:rPr sz="1800" spc="75" dirty="0">
                <a:latin typeface="Arial Narrow"/>
                <a:cs typeface="Arial Narrow"/>
              </a:rPr>
              <a:t>h</a:t>
            </a:r>
            <a:r>
              <a:rPr sz="1800" spc="-25" dirty="0">
                <a:latin typeface="Arial Narrow"/>
                <a:cs typeface="Arial Narrow"/>
              </a:rPr>
              <a:t>e</a:t>
            </a:r>
            <a:r>
              <a:rPr sz="1800" spc="85" dirty="0">
                <a:latin typeface="Arial Narrow"/>
                <a:cs typeface="Arial Narrow"/>
              </a:rPr>
              <a:t> </a:t>
            </a:r>
            <a:r>
              <a:rPr sz="1800" spc="25" dirty="0">
                <a:latin typeface="Arial Narrow"/>
                <a:cs typeface="Arial Narrow"/>
              </a:rPr>
              <a:t>c</a:t>
            </a:r>
            <a:r>
              <a:rPr sz="1800" spc="75" dirty="0">
                <a:latin typeface="Arial Narrow"/>
                <a:cs typeface="Arial Narrow"/>
              </a:rPr>
              <a:t>h</a:t>
            </a:r>
            <a:r>
              <a:rPr sz="1800" dirty="0">
                <a:latin typeface="Arial Narrow"/>
                <a:cs typeface="Arial Narrow"/>
              </a:rPr>
              <a:t>a</a:t>
            </a:r>
            <a:r>
              <a:rPr sz="1800" spc="65" dirty="0">
                <a:latin typeface="Arial Narrow"/>
                <a:cs typeface="Arial Narrow"/>
              </a:rPr>
              <a:t>i</a:t>
            </a:r>
            <a:r>
              <a:rPr sz="1800" spc="40" dirty="0">
                <a:latin typeface="Arial Narrow"/>
                <a:cs typeface="Arial Narrow"/>
              </a:rPr>
              <a:t>n</a:t>
            </a:r>
            <a:r>
              <a:rPr sz="1800" spc="100" dirty="0">
                <a:latin typeface="Arial Narrow"/>
                <a:cs typeface="Arial Narrow"/>
              </a:rPr>
              <a:t> </a:t>
            </a:r>
            <a:r>
              <a:rPr sz="1800" spc="85" dirty="0">
                <a:latin typeface="Arial Narrow"/>
                <a:cs typeface="Arial Narrow"/>
              </a:rPr>
              <a:t>of</a:t>
            </a:r>
            <a:r>
              <a:rPr sz="1800" spc="70" dirty="0">
                <a:latin typeface="Arial Narrow"/>
                <a:cs typeface="Arial Narrow"/>
              </a:rPr>
              <a:t> </a:t>
            </a:r>
            <a:r>
              <a:rPr sz="1800" spc="150" dirty="0">
                <a:latin typeface="Arial Narrow"/>
                <a:cs typeface="Arial Narrow"/>
              </a:rPr>
              <a:t>t</a:t>
            </a:r>
            <a:r>
              <a:rPr sz="1800" spc="50" dirty="0">
                <a:latin typeface="Arial Narrow"/>
                <a:cs typeface="Arial Narrow"/>
              </a:rPr>
              <a:t>a</a:t>
            </a:r>
            <a:r>
              <a:rPr sz="1800" spc="55" dirty="0">
                <a:latin typeface="Arial Narrow"/>
                <a:cs typeface="Arial Narrow"/>
              </a:rPr>
              <a:t>p</a:t>
            </a:r>
            <a:r>
              <a:rPr sz="1800" spc="105" dirty="0">
                <a:latin typeface="Arial Narrow"/>
                <a:cs typeface="Arial Narrow"/>
              </a:rPr>
              <a:t>p</a:t>
            </a:r>
            <a:r>
              <a:rPr sz="1800" spc="25" dirty="0">
                <a:latin typeface="Arial Narrow"/>
                <a:cs typeface="Arial Narrow"/>
              </a:rPr>
              <a:t>a</a:t>
            </a:r>
            <a:r>
              <a:rPr sz="1800" spc="-10" dirty="0">
                <a:latin typeface="Arial Narrow"/>
                <a:cs typeface="Arial Narrow"/>
              </a:rPr>
              <a:t>l</a:t>
            </a:r>
            <a:r>
              <a:rPr sz="1800" spc="114" dirty="0">
                <a:latin typeface="Arial Narrow"/>
                <a:cs typeface="Arial Narrow"/>
              </a:rPr>
              <a:t> </a:t>
            </a:r>
            <a:r>
              <a:rPr sz="1800" spc="80" dirty="0">
                <a:latin typeface="Arial Narrow"/>
                <a:cs typeface="Arial Narrow"/>
              </a:rPr>
              <a:t>fl</a:t>
            </a:r>
            <a:r>
              <a:rPr sz="1800" spc="65" dirty="0">
                <a:latin typeface="Arial Narrow"/>
                <a:cs typeface="Arial Narrow"/>
              </a:rPr>
              <a:t>o</a:t>
            </a:r>
            <a:r>
              <a:rPr sz="1800" spc="55" dirty="0">
                <a:latin typeface="Arial Narrow"/>
                <a:cs typeface="Arial Narrow"/>
              </a:rPr>
              <a:t>w</a:t>
            </a:r>
            <a:r>
              <a:rPr sz="1800" spc="90" dirty="0">
                <a:latin typeface="Arial Narrow"/>
                <a:cs typeface="Arial Narrow"/>
              </a:rPr>
              <a:t>)</a:t>
            </a:r>
            <a:endParaRPr sz="1800">
              <a:latin typeface="Arial Narrow"/>
              <a:cs typeface="Arial Narrow"/>
            </a:endParaRPr>
          </a:p>
          <a:p>
            <a:pPr marL="440055" marR="203200" indent="-286385">
              <a:lnSpc>
                <a:spcPts val="1939"/>
              </a:lnSpc>
              <a:spcBef>
                <a:spcPts val="409"/>
              </a:spcBef>
              <a:buFont typeface="Arial"/>
              <a:buChar char="•"/>
              <a:tabLst>
                <a:tab pos="440690" algn="l"/>
              </a:tabLst>
            </a:pPr>
            <a:r>
              <a:rPr sz="1800" spc="110" dirty="0">
                <a:latin typeface="Arial Narrow"/>
                <a:cs typeface="Arial Narrow"/>
              </a:rPr>
              <a:t>App</a:t>
            </a:r>
            <a:r>
              <a:rPr sz="1800" spc="50" dirty="0">
                <a:latin typeface="Arial Narrow"/>
                <a:cs typeface="Arial Narrow"/>
              </a:rPr>
              <a:t>r</a:t>
            </a:r>
            <a:r>
              <a:rPr sz="1800" spc="55" dirty="0">
                <a:latin typeface="Arial Narrow"/>
                <a:cs typeface="Arial Narrow"/>
              </a:rPr>
              <a:t>o</a:t>
            </a:r>
            <a:r>
              <a:rPr sz="1800" spc="70" dirty="0">
                <a:latin typeface="Arial Narrow"/>
                <a:cs typeface="Arial Narrow"/>
              </a:rPr>
              <a:t>v</a:t>
            </a:r>
            <a:r>
              <a:rPr sz="1800" spc="-25" dirty="0">
                <a:latin typeface="Arial Narrow"/>
                <a:cs typeface="Arial Narrow"/>
              </a:rPr>
              <a:t>e</a:t>
            </a:r>
            <a:r>
              <a:rPr sz="1800" spc="85" dirty="0">
                <a:latin typeface="Arial Narrow"/>
                <a:cs typeface="Arial Narrow"/>
              </a:rPr>
              <a:t> </a:t>
            </a:r>
            <a:r>
              <a:rPr sz="1800" spc="30" dirty="0">
                <a:latin typeface="Arial Narrow"/>
                <a:cs typeface="Arial Narrow"/>
              </a:rPr>
              <a:t>–</a:t>
            </a:r>
            <a:r>
              <a:rPr sz="1800" spc="90" dirty="0">
                <a:latin typeface="Arial Narrow"/>
                <a:cs typeface="Arial Narrow"/>
              </a:rPr>
              <a:t> </a:t>
            </a:r>
            <a:r>
              <a:rPr sz="1800" spc="110" dirty="0">
                <a:latin typeface="Arial Narrow"/>
                <a:cs typeface="Arial Narrow"/>
              </a:rPr>
              <a:t>App</a:t>
            </a:r>
            <a:r>
              <a:rPr sz="1800" spc="50" dirty="0">
                <a:latin typeface="Arial Narrow"/>
                <a:cs typeface="Arial Narrow"/>
              </a:rPr>
              <a:t>r</a:t>
            </a:r>
            <a:r>
              <a:rPr sz="1800" spc="55" dirty="0">
                <a:latin typeface="Arial Narrow"/>
                <a:cs typeface="Arial Narrow"/>
              </a:rPr>
              <a:t>o</a:t>
            </a:r>
            <a:r>
              <a:rPr sz="1800" spc="70" dirty="0">
                <a:latin typeface="Arial Narrow"/>
                <a:cs typeface="Arial Narrow"/>
              </a:rPr>
              <a:t>v</a:t>
            </a:r>
            <a:r>
              <a:rPr sz="1800" spc="-25" dirty="0">
                <a:latin typeface="Arial Narrow"/>
                <a:cs typeface="Arial Narrow"/>
              </a:rPr>
              <a:t>e</a:t>
            </a:r>
            <a:r>
              <a:rPr sz="1800" spc="-15" dirty="0">
                <a:latin typeface="Arial Narrow"/>
                <a:cs typeface="Arial Narrow"/>
              </a:rPr>
              <a:t> </a:t>
            </a:r>
            <a:r>
              <a:rPr sz="1800" spc="100" dirty="0">
                <a:latin typeface="Arial Narrow"/>
                <a:cs typeface="Arial Narrow"/>
              </a:rPr>
              <a:t>t</a:t>
            </a:r>
            <a:r>
              <a:rPr sz="1800" spc="145" dirty="0">
                <a:latin typeface="Arial Narrow"/>
                <a:cs typeface="Arial Narrow"/>
              </a:rPr>
              <a:t>h</a:t>
            </a:r>
            <a:r>
              <a:rPr sz="1800" spc="-25" dirty="0">
                <a:latin typeface="Arial Narrow"/>
                <a:cs typeface="Arial Narrow"/>
              </a:rPr>
              <a:t>e</a:t>
            </a:r>
            <a:r>
              <a:rPr sz="1800" spc="85" dirty="0">
                <a:latin typeface="Arial Narrow"/>
                <a:cs typeface="Arial Narrow"/>
              </a:rPr>
              <a:t> </a:t>
            </a:r>
            <a:r>
              <a:rPr sz="1800" spc="100" dirty="0">
                <a:latin typeface="Arial Narrow"/>
                <a:cs typeface="Arial Narrow"/>
              </a:rPr>
              <a:t>f</a:t>
            </a:r>
            <a:r>
              <a:rPr sz="1800" spc="50" dirty="0">
                <a:latin typeface="Arial Narrow"/>
                <a:cs typeface="Arial Narrow"/>
              </a:rPr>
              <a:t>il</a:t>
            </a:r>
            <a:r>
              <a:rPr sz="1800" dirty="0">
                <a:latin typeface="Arial Narrow"/>
                <a:cs typeface="Arial Narrow"/>
              </a:rPr>
              <a:t>e</a:t>
            </a:r>
            <a:r>
              <a:rPr sz="1800" spc="95" dirty="0">
                <a:latin typeface="Arial Narrow"/>
                <a:cs typeface="Arial Narrow"/>
              </a:rPr>
              <a:t> </a:t>
            </a:r>
            <a:r>
              <a:rPr sz="1800" dirty="0">
                <a:latin typeface="Arial Narrow"/>
                <a:cs typeface="Arial Narrow"/>
              </a:rPr>
              <a:t>a</a:t>
            </a:r>
            <a:r>
              <a:rPr sz="1800" spc="75" dirty="0">
                <a:latin typeface="Arial Narrow"/>
                <a:cs typeface="Arial Narrow"/>
              </a:rPr>
              <a:t>n</a:t>
            </a:r>
            <a:r>
              <a:rPr sz="1800" spc="55" dirty="0">
                <a:latin typeface="Arial Narrow"/>
                <a:cs typeface="Arial Narrow"/>
              </a:rPr>
              <a:t>d</a:t>
            </a:r>
            <a:r>
              <a:rPr sz="1800" spc="95" dirty="0">
                <a:latin typeface="Arial Narrow"/>
                <a:cs typeface="Arial Narrow"/>
              </a:rPr>
              <a:t> </a:t>
            </a:r>
            <a:r>
              <a:rPr sz="1800" spc="-15" dirty="0">
                <a:latin typeface="Arial Narrow"/>
                <a:cs typeface="Arial Narrow"/>
              </a:rPr>
              <a:t>s</a:t>
            </a:r>
            <a:r>
              <a:rPr sz="1800" spc="25" dirty="0">
                <a:latin typeface="Arial Narrow"/>
                <a:cs typeface="Arial Narrow"/>
              </a:rPr>
              <a:t>e</a:t>
            </a:r>
            <a:r>
              <a:rPr sz="1800" spc="75" dirty="0">
                <a:latin typeface="Arial Narrow"/>
                <a:cs typeface="Arial Narrow"/>
              </a:rPr>
              <a:t>n</a:t>
            </a:r>
            <a:r>
              <a:rPr sz="1800" spc="55" dirty="0">
                <a:latin typeface="Arial Narrow"/>
                <a:cs typeface="Arial Narrow"/>
              </a:rPr>
              <a:t>d</a:t>
            </a:r>
            <a:r>
              <a:rPr sz="1800" spc="95" dirty="0">
                <a:latin typeface="Arial Narrow"/>
                <a:cs typeface="Arial Narrow"/>
              </a:rPr>
              <a:t> </a:t>
            </a:r>
            <a:r>
              <a:rPr sz="1800" spc="55" dirty="0">
                <a:latin typeface="Arial Narrow"/>
                <a:cs typeface="Arial Narrow"/>
              </a:rPr>
              <a:t>b</a:t>
            </a:r>
            <a:r>
              <a:rPr sz="1800" spc="50" dirty="0">
                <a:latin typeface="Arial Narrow"/>
                <a:cs typeface="Arial Narrow"/>
              </a:rPr>
              <a:t>a</a:t>
            </a:r>
            <a:r>
              <a:rPr sz="1800" spc="25" dirty="0">
                <a:latin typeface="Arial Narrow"/>
                <a:cs typeface="Arial Narrow"/>
              </a:rPr>
              <a:t>c</a:t>
            </a:r>
            <a:r>
              <a:rPr sz="1800" spc="20" dirty="0">
                <a:latin typeface="Arial Narrow"/>
                <a:cs typeface="Arial Narrow"/>
              </a:rPr>
              <a:t>k</a:t>
            </a:r>
            <a:r>
              <a:rPr sz="1800" spc="10" dirty="0">
                <a:latin typeface="Arial Narrow"/>
                <a:cs typeface="Arial Narrow"/>
              </a:rPr>
              <a:t> </a:t>
            </a:r>
            <a:r>
              <a:rPr sz="1800" spc="100" dirty="0">
                <a:latin typeface="Arial Narrow"/>
                <a:cs typeface="Arial Narrow"/>
              </a:rPr>
              <a:t>f</a:t>
            </a:r>
            <a:r>
              <a:rPr sz="1800" spc="70" dirty="0">
                <a:latin typeface="Arial Narrow"/>
                <a:cs typeface="Arial Narrow"/>
              </a:rPr>
              <a:t>o</a:t>
            </a:r>
            <a:r>
              <a:rPr sz="1800" spc="45" dirty="0">
                <a:latin typeface="Arial Narrow"/>
                <a:cs typeface="Arial Narrow"/>
              </a:rPr>
              <a:t>r</a:t>
            </a:r>
            <a:r>
              <a:rPr sz="1800" spc="80" dirty="0">
                <a:latin typeface="Arial Narrow"/>
                <a:cs typeface="Arial Narrow"/>
              </a:rPr>
              <a:t> </a:t>
            </a:r>
            <a:r>
              <a:rPr sz="1800" spc="25" dirty="0">
                <a:latin typeface="Arial Narrow"/>
                <a:cs typeface="Arial Narrow"/>
              </a:rPr>
              <a:t>c</a:t>
            </a:r>
            <a:r>
              <a:rPr sz="1800" spc="70" dirty="0">
                <a:latin typeface="Arial Narrow"/>
                <a:cs typeface="Arial Narrow"/>
              </a:rPr>
              <a:t>o</a:t>
            </a:r>
            <a:r>
              <a:rPr sz="1800" spc="85" dirty="0">
                <a:latin typeface="Arial Narrow"/>
                <a:cs typeface="Arial Narrow"/>
              </a:rPr>
              <a:t>m</a:t>
            </a:r>
            <a:r>
              <a:rPr sz="1800" spc="65" dirty="0">
                <a:latin typeface="Arial Narrow"/>
                <a:cs typeface="Arial Narrow"/>
              </a:rPr>
              <a:t>pl</a:t>
            </a:r>
            <a:r>
              <a:rPr sz="1800" spc="55" dirty="0">
                <a:latin typeface="Arial Narrow"/>
                <a:cs typeface="Arial Narrow"/>
              </a:rPr>
              <a:t>e</a:t>
            </a:r>
            <a:r>
              <a:rPr sz="1800" spc="100" dirty="0">
                <a:latin typeface="Arial Narrow"/>
                <a:cs typeface="Arial Narrow"/>
              </a:rPr>
              <a:t>tio</a:t>
            </a:r>
            <a:r>
              <a:rPr sz="1800" spc="40" dirty="0">
                <a:latin typeface="Arial Narrow"/>
                <a:cs typeface="Arial Narrow"/>
              </a:rPr>
              <a:t>n</a:t>
            </a:r>
            <a:endParaRPr sz="1800">
              <a:latin typeface="Arial Narrow"/>
              <a:cs typeface="Arial Narrow"/>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30</a:t>
            </a:fld>
            <a:endParaRPr spc="90" dirty="0"/>
          </a:p>
        </p:txBody>
      </p:sp>
      <p:sp>
        <p:nvSpPr>
          <p:cNvPr id="6" name="object 6"/>
          <p:cNvSpPr txBox="1"/>
          <p:nvPr/>
        </p:nvSpPr>
        <p:spPr>
          <a:xfrm>
            <a:off x="2590800" y="5561076"/>
            <a:ext cx="5334000" cy="535305"/>
          </a:xfrm>
          <a:prstGeom prst="rect">
            <a:avLst/>
          </a:prstGeom>
          <a:solidFill>
            <a:srgbClr val="FFFF00"/>
          </a:solidFill>
          <a:ln w="57911">
            <a:solidFill>
              <a:srgbClr val="0D5265"/>
            </a:solidFill>
          </a:ln>
        </p:spPr>
        <p:txBody>
          <a:bodyPr vert="horz" wrap="square" lIns="0" tIns="0" rIns="0" bIns="0" rtlCol="0">
            <a:spAutoFit/>
          </a:bodyPr>
          <a:lstStyle/>
          <a:p>
            <a:pPr marL="153670">
              <a:lnSpc>
                <a:spcPct val="100000"/>
              </a:lnSpc>
            </a:pPr>
            <a:r>
              <a:rPr sz="1800" spc="5" dirty="0">
                <a:latin typeface="Arial Narrow"/>
                <a:cs typeface="Arial Narrow"/>
              </a:rPr>
              <a:t>O</a:t>
            </a:r>
            <a:r>
              <a:rPr sz="1800" spc="75" dirty="0">
                <a:latin typeface="Arial Narrow"/>
                <a:cs typeface="Arial Narrow"/>
              </a:rPr>
              <a:t>n</a:t>
            </a:r>
            <a:r>
              <a:rPr sz="1800" spc="65" dirty="0">
                <a:latin typeface="Arial Narrow"/>
                <a:cs typeface="Arial Narrow"/>
              </a:rPr>
              <a:t>l</a:t>
            </a:r>
            <a:r>
              <a:rPr sz="1800" spc="35" dirty="0">
                <a:latin typeface="Arial Narrow"/>
                <a:cs typeface="Arial Narrow"/>
              </a:rPr>
              <a:t>y</a:t>
            </a:r>
            <a:r>
              <a:rPr sz="1800" spc="80" dirty="0">
                <a:latin typeface="Arial Narrow"/>
                <a:cs typeface="Arial Narrow"/>
              </a:rPr>
              <a:t> </a:t>
            </a:r>
            <a:r>
              <a:rPr sz="1800" spc="-65" dirty="0">
                <a:latin typeface="Arial Narrow"/>
                <a:cs typeface="Arial Narrow"/>
              </a:rPr>
              <a:t>C</a:t>
            </a:r>
            <a:r>
              <a:rPr sz="1800" spc="60" dirty="0">
                <a:latin typeface="Arial Narrow"/>
                <a:cs typeface="Arial Narrow"/>
              </a:rPr>
              <a:t>r</a:t>
            </a:r>
            <a:r>
              <a:rPr sz="1800" spc="15" dirty="0">
                <a:latin typeface="Arial Narrow"/>
                <a:cs typeface="Arial Narrow"/>
              </a:rPr>
              <a:t>e</a:t>
            </a:r>
            <a:r>
              <a:rPr sz="1800" spc="5" dirty="0">
                <a:latin typeface="Arial Narrow"/>
                <a:cs typeface="Arial Narrow"/>
              </a:rPr>
              <a:t>a</a:t>
            </a:r>
            <a:r>
              <a:rPr sz="1800" spc="150" dirty="0">
                <a:latin typeface="Arial Narrow"/>
                <a:cs typeface="Arial Narrow"/>
              </a:rPr>
              <a:t>t</a:t>
            </a:r>
            <a:r>
              <a:rPr sz="1800" spc="90" dirty="0">
                <a:latin typeface="Arial Narrow"/>
                <a:cs typeface="Arial Narrow"/>
              </a:rPr>
              <a:t>o</a:t>
            </a:r>
            <a:r>
              <a:rPr sz="1800" spc="20" dirty="0">
                <a:latin typeface="Arial Narrow"/>
                <a:cs typeface="Arial Narrow"/>
              </a:rPr>
              <a:t>r</a:t>
            </a:r>
            <a:r>
              <a:rPr sz="1800" spc="100" dirty="0">
                <a:latin typeface="Arial Narrow"/>
                <a:cs typeface="Arial Narrow"/>
              </a:rPr>
              <a:t> </a:t>
            </a:r>
            <a:r>
              <a:rPr sz="1800" spc="95" dirty="0">
                <a:latin typeface="Arial Narrow"/>
                <a:cs typeface="Arial Narrow"/>
              </a:rPr>
              <a:t>o</a:t>
            </a:r>
            <a:r>
              <a:rPr sz="1800" spc="20" dirty="0">
                <a:latin typeface="Arial Narrow"/>
                <a:cs typeface="Arial Narrow"/>
              </a:rPr>
              <a:t>f</a:t>
            </a:r>
            <a:r>
              <a:rPr sz="1800" spc="85" dirty="0">
                <a:latin typeface="Arial Narrow"/>
                <a:cs typeface="Arial Narrow"/>
              </a:rPr>
              <a:t> </a:t>
            </a:r>
            <a:r>
              <a:rPr sz="1800" spc="60" dirty="0">
                <a:latin typeface="Arial Narrow"/>
                <a:cs typeface="Arial Narrow"/>
              </a:rPr>
              <a:t>e</a:t>
            </a:r>
            <a:r>
              <a:rPr sz="1800" spc="125" dirty="0">
                <a:latin typeface="Arial Narrow"/>
                <a:cs typeface="Arial Narrow"/>
              </a:rPr>
              <a:t>-</a:t>
            </a:r>
            <a:r>
              <a:rPr sz="1800" spc="100" dirty="0">
                <a:latin typeface="Arial Narrow"/>
                <a:cs typeface="Arial Narrow"/>
              </a:rPr>
              <a:t>f</a:t>
            </a:r>
            <a:r>
              <a:rPr sz="1800" spc="50" dirty="0">
                <a:latin typeface="Arial Narrow"/>
                <a:cs typeface="Arial Narrow"/>
              </a:rPr>
              <a:t>il</a:t>
            </a:r>
            <a:r>
              <a:rPr sz="1800" dirty="0">
                <a:latin typeface="Arial Narrow"/>
                <a:cs typeface="Arial Narrow"/>
              </a:rPr>
              <a:t>e</a:t>
            </a:r>
            <a:r>
              <a:rPr sz="1800" spc="95" dirty="0">
                <a:latin typeface="Arial Narrow"/>
                <a:cs typeface="Arial Narrow"/>
              </a:rPr>
              <a:t> </a:t>
            </a:r>
            <a:r>
              <a:rPr sz="1800" spc="70" dirty="0">
                <a:latin typeface="Arial Narrow"/>
                <a:cs typeface="Arial Narrow"/>
              </a:rPr>
              <a:t>w</a:t>
            </a:r>
            <a:r>
              <a:rPr sz="1800" spc="65" dirty="0">
                <a:latin typeface="Arial Narrow"/>
                <a:cs typeface="Arial Narrow"/>
              </a:rPr>
              <a:t>il</a:t>
            </a:r>
            <a:r>
              <a:rPr sz="1800" spc="15" dirty="0">
                <a:latin typeface="Arial Narrow"/>
                <a:cs typeface="Arial Narrow"/>
              </a:rPr>
              <a:t>l</a:t>
            </a:r>
            <a:r>
              <a:rPr sz="1800" spc="95" dirty="0">
                <a:latin typeface="Arial Narrow"/>
                <a:cs typeface="Arial Narrow"/>
              </a:rPr>
              <a:t> </a:t>
            </a:r>
            <a:r>
              <a:rPr sz="1800" dirty="0">
                <a:latin typeface="Arial Narrow"/>
                <a:cs typeface="Arial Narrow"/>
              </a:rPr>
              <a:t>a</a:t>
            </a:r>
            <a:r>
              <a:rPr sz="1800" spc="65" dirty="0">
                <a:latin typeface="Arial Narrow"/>
                <a:cs typeface="Arial Narrow"/>
              </a:rPr>
              <a:t>bl</a:t>
            </a:r>
            <a:r>
              <a:rPr sz="1800" spc="20" dirty="0">
                <a:latin typeface="Arial Narrow"/>
                <a:cs typeface="Arial Narrow"/>
              </a:rPr>
              <a:t>e</a:t>
            </a:r>
            <a:r>
              <a:rPr sz="1800" spc="110" dirty="0">
                <a:latin typeface="Arial Narrow"/>
                <a:cs typeface="Arial Narrow"/>
              </a:rPr>
              <a:t> </a:t>
            </a:r>
            <a:r>
              <a:rPr sz="1800" spc="150" dirty="0">
                <a:latin typeface="Arial Narrow"/>
                <a:cs typeface="Arial Narrow"/>
              </a:rPr>
              <a:t>t</a:t>
            </a:r>
            <a:r>
              <a:rPr sz="1800" spc="20" dirty="0">
                <a:latin typeface="Arial Narrow"/>
                <a:cs typeface="Arial Narrow"/>
              </a:rPr>
              <a:t>o</a:t>
            </a:r>
            <a:r>
              <a:rPr sz="1800" spc="85" dirty="0">
                <a:latin typeface="Arial Narrow"/>
                <a:cs typeface="Arial Narrow"/>
              </a:rPr>
              <a:t> </a:t>
            </a:r>
            <a:r>
              <a:rPr sz="1800" spc="25" dirty="0">
                <a:latin typeface="Arial Narrow"/>
                <a:cs typeface="Arial Narrow"/>
              </a:rPr>
              <a:t>c</a:t>
            </a:r>
            <a:r>
              <a:rPr sz="1800" spc="70" dirty="0">
                <a:latin typeface="Arial Narrow"/>
                <a:cs typeface="Arial Narrow"/>
              </a:rPr>
              <a:t>o</a:t>
            </a:r>
            <a:r>
              <a:rPr sz="1800" spc="85" dirty="0">
                <a:latin typeface="Arial Narrow"/>
                <a:cs typeface="Arial Narrow"/>
              </a:rPr>
              <a:t>m</a:t>
            </a:r>
            <a:r>
              <a:rPr sz="1800" spc="65" dirty="0">
                <a:latin typeface="Arial Narrow"/>
                <a:cs typeface="Arial Narrow"/>
              </a:rPr>
              <a:t>pl</a:t>
            </a:r>
            <a:r>
              <a:rPr sz="1800" spc="55" dirty="0">
                <a:latin typeface="Arial Narrow"/>
                <a:cs typeface="Arial Narrow"/>
              </a:rPr>
              <a:t>e</a:t>
            </a:r>
            <a:r>
              <a:rPr sz="1800" spc="150" dirty="0">
                <a:latin typeface="Arial Narrow"/>
                <a:cs typeface="Arial Narrow"/>
              </a:rPr>
              <a:t>t</a:t>
            </a:r>
            <a:r>
              <a:rPr sz="1800" spc="-25" dirty="0">
                <a:latin typeface="Arial Narrow"/>
                <a:cs typeface="Arial Narrow"/>
              </a:rPr>
              <a:t>e</a:t>
            </a:r>
            <a:r>
              <a:rPr sz="1800" spc="110" dirty="0">
                <a:latin typeface="Arial Narrow"/>
                <a:cs typeface="Arial Narrow"/>
              </a:rPr>
              <a:t> </a:t>
            </a:r>
            <a:r>
              <a:rPr sz="1800" spc="100" dirty="0">
                <a:latin typeface="Arial Narrow"/>
                <a:cs typeface="Arial Narrow"/>
              </a:rPr>
              <a:t>t</a:t>
            </a:r>
            <a:r>
              <a:rPr sz="1800" spc="145" dirty="0">
                <a:latin typeface="Arial Narrow"/>
                <a:cs typeface="Arial Narrow"/>
              </a:rPr>
              <a:t>h</a:t>
            </a:r>
            <a:r>
              <a:rPr sz="1800" spc="-25" dirty="0">
                <a:latin typeface="Arial Narrow"/>
                <a:cs typeface="Arial Narrow"/>
              </a:rPr>
              <a:t>e</a:t>
            </a:r>
            <a:r>
              <a:rPr sz="1800" spc="85" dirty="0">
                <a:latin typeface="Arial Narrow"/>
                <a:cs typeface="Arial Narrow"/>
              </a:rPr>
              <a:t> </a:t>
            </a:r>
            <a:r>
              <a:rPr sz="1800" spc="100" dirty="0">
                <a:latin typeface="Arial Narrow"/>
                <a:cs typeface="Arial Narrow"/>
              </a:rPr>
              <a:t>f</a:t>
            </a:r>
            <a:r>
              <a:rPr sz="1800" spc="50" dirty="0">
                <a:latin typeface="Arial Narrow"/>
                <a:cs typeface="Arial Narrow"/>
              </a:rPr>
              <a:t>ile</a:t>
            </a:r>
            <a:endParaRPr sz="1800">
              <a:latin typeface="Arial Narrow"/>
              <a:cs typeface="Arial Narrow"/>
            </a:endParaRPr>
          </a:p>
        </p:txBody>
      </p:sp>
      <p:pic>
        <p:nvPicPr>
          <p:cNvPr id="8" name="Picture 2">
            <a:extLst>
              <a:ext uri="{FF2B5EF4-FFF2-40B4-BE49-F238E27FC236}">
                <a16:creationId xmlns:a16="http://schemas.microsoft.com/office/drawing/2014/main" xmlns="" id="{86124F4D-5999-4ED9-B586-FFA4176A6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46176"/>
            <a:ext cx="8724988" cy="418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6077" y="263051"/>
            <a:ext cx="10053323" cy="430887"/>
          </a:xfrm>
          <a:prstGeom prst="rect">
            <a:avLst/>
          </a:prstGeom>
        </p:spPr>
        <p:txBody>
          <a:bodyPr vert="horz" wrap="square" lIns="0" tIns="0" rIns="0" bIns="0" rtlCol="0">
            <a:spAutoFit/>
          </a:bodyPr>
          <a:lstStyle/>
          <a:p>
            <a:pPr marL="12700"/>
            <a:r>
              <a:rPr dirty="0">
                <a:latin typeface="Arial" panose="020B0604020202020204" pitchFamily="34" charset="0"/>
                <a:cs typeface="Arial" panose="020B0604020202020204" pitchFamily="34" charset="0"/>
              </a:rPr>
              <a:t>Forward </a:t>
            </a:r>
            <a:r>
              <a:rPr dirty="0" err="1">
                <a:latin typeface="Arial" panose="020B0604020202020204" pitchFamily="34" charset="0"/>
                <a:cs typeface="Arial" panose="020B0604020202020204" pitchFamily="34" charset="0"/>
              </a:rPr>
              <a:t>e</a:t>
            </a:r>
            <a:r>
              <a:rPr lang="en-US" dirty="0" err="1">
                <a:latin typeface="Arial" panose="020B0604020202020204" pitchFamily="34" charset="0"/>
                <a:cs typeface="Arial" panose="020B0604020202020204" pitchFamily="34" charset="0"/>
              </a:rPr>
              <a:t>F</a:t>
            </a:r>
            <a:r>
              <a:rPr dirty="0" err="1">
                <a:latin typeface="Arial" panose="020B0604020202020204" pitchFamily="34" charset="0"/>
                <a:cs typeface="Arial" panose="020B0604020202020204" pitchFamily="34" charset="0"/>
              </a:rPr>
              <a:t>ile</a:t>
            </a:r>
            <a:endParaRPr dirty="0">
              <a:latin typeface="Arial" panose="020B0604020202020204" pitchFamily="34" charset="0"/>
              <a:cs typeface="Arial" panose="020B0604020202020204" pitchFamily="34" charset="0"/>
            </a:endParaRPr>
          </a:p>
        </p:txBody>
      </p:sp>
      <p:sp>
        <p:nvSpPr>
          <p:cNvPr id="3" name="object 3"/>
          <p:cNvSpPr/>
          <p:nvPr/>
        </p:nvSpPr>
        <p:spPr>
          <a:xfrm>
            <a:off x="1586485" y="911353"/>
            <a:ext cx="9081515" cy="537514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80126" y="6292858"/>
            <a:ext cx="9088120" cy="0"/>
          </a:xfrm>
          <a:custGeom>
            <a:avLst/>
            <a:gdLst/>
            <a:ahLst/>
            <a:cxnLst/>
            <a:rect l="l" t="t" r="r" b="b"/>
            <a:pathLst>
              <a:path w="9088120">
                <a:moveTo>
                  <a:pt x="0" y="0"/>
                </a:moveTo>
                <a:lnTo>
                  <a:pt x="9087873" y="0"/>
                </a:lnTo>
              </a:path>
            </a:pathLst>
          </a:custGeom>
          <a:ln w="12699">
            <a:solidFill>
              <a:srgbClr val="000000"/>
            </a:solidFill>
          </a:ln>
        </p:spPr>
        <p:txBody>
          <a:bodyPr wrap="square" lIns="0" tIns="0" rIns="0" bIns="0" rtlCol="0"/>
          <a:lstStyle/>
          <a:p>
            <a:endParaRPr/>
          </a:p>
        </p:txBody>
      </p:sp>
      <p:sp>
        <p:nvSpPr>
          <p:cNvPr id="5" name="object 5"/>
          <p:cNvSpPr/>
          <p:nvPr/>
        </p:nvSpPr>
        <p:spPr>
          <a:xfrm>
            <a:off x="1580126" y="904994"/>
            <a:ext cx="9088120" cy="5387975"/>
          </a:xfrm>
          <a:custGeom>
            <a:avLst/>
            <a:gdLst/>
            <a:ahLst/>
            <a:cxnLst/>
            <a:rect l="l" t="t" r="r" b="b"/>
            <a:pathLst>
              <a:path w="9088120" h="5387975">
                <a:moveTo>
                  <a:pt x="9087873" y="0"/>
                </a:moveTo>
                <a:lnTo>
                  <a:pt x="0" y="0"/>
                </a:lnTo>
                <a:lnTo>
                  <a:pt x="0" y="5387864"/>
                </a:lnTo>
              </a:path>
            </a:pathLst>
          </a:custGeom>
          <a:ln w="12699">
            <a:solidFill>
              <a:srgbClr val="000000"/>
            </a:solidFill>
          </a:ln>
        </p:spPr>
        <p:txBody>
          <a:bodyPr wrap="square" lIns="0" tIns="0" rIns="0" bIns="0" rtlCol="0"/>
          <a:lstStyle/>
          <a:p>
            <a:endParaRPr/>
          </a:p>
        </p:txBody>
      </p:sp>
      <p:sp>
        <p:nvSpPr>
          <p:cNvPr id="6" name="object 6"/>
          <p:cNvSpPr/>
          <p:nvPr/>
        </p:nvSpPr>
        <p:spPr>
          <a:xfrm>
            <a:off x="5837444" y="1014533"/>
            <a:ext cx="2045970" cy="685800"/>
          </a:xfrm>
          <a:custGeom>
            <a:avLst/>
            <a:gdLst/>
            <a:ahLst/>
            <a:cxnLst/>
            <a:rect l="l" t="t" r="r" b="b"/>
            <a:pathLst>
              <a:path w="2045970" h="685800">
                <a:moveTo>
                  <a:pt x="0" y="0"/>
                </a:moveTo>
                <a:lnTo>
                  <a:pt x="811005" y="252673"/>
                </a:lnTo>
                <a:lnTo>
                  <a:pt x="635772" y="252674"/>
                </a:lnTo>
                <a:lnTo>
                  <a:pt x="621318" y="254219"/>
                </a:lnTo>
                <a:lnTo>
                  <a:pt x="585087" y="273953"/>
                </a:lnTo>
                <a:lnTo>
                  <a:pt x="565571" y="310319"/>
                </a:lnTo>
                <a:lnTo>
                  <a:pt x="564119" y="613834"/>
                </a:lnTo>
                <a:lnTo>
                  <a:pt x="565664" y="628288"/>
                </a:lnTo>
                <a:lnTo>
                  <a:pt x="585398" y="664519"/>
                </a:lnTo>
                <a:lnTo>
                  <a:pt x="621764" y="684035"/>
                </a:lnTo>
                <a:lnTo>
                  <a:pt x="636245" y="685489"/>
                </a:lnTo>
                <a:lnTo>
                  <a:pt x="1973813" y="685487"/>
                </a:lnTo>
                <a:lnTo>
                  <a:pt x="2013903" y="673003"/>
                </a:lnTo>
                <a:lnTo>
                  <a:pt x="2039852" y="641326"/>
                </a:lnTo>
                <a:lnTo>
                  <a:pt x="2045474" y="324287"/>
                </a:lnTo>
                <a:lnTo>
                  <a:pt x="2043922" y="309840"/>
                </a:lnTo>
                <a:lnTo>
                  <a:pt x="2024169" y="273629"/>
                </a:lnTo>
                <a:lnTo>
                  <a:pt x="1987786" y="254126"/>
                </a:lnTo>
                <a:lnTo>
                  <a:pt x="1973299" y="252673"/>
                </a:lnTo>
                <a:lnTo>
                  <a:pt x="1181337" y="252673"/>
                </a:lnTo>
                <a:lnTo>
                  <a:pt x="0" y="0"/>
                </a:lnTo>
                <a:close/>
              </a:path>
            </a:pathLst>
          </a:custGeom>
          <a:solidFill>
            <a:srgbClr val="DADADA"/>
          </a:solidFill>
        </p:spPr>
        <p:txBody>
          <a:bodyPr wrap="square" lIns="0" tIns="0" rIns="0" bIns="0" rtlCol="0"/>
          <a:lstStyle/>
          <a:p>
            <a:endParaRPr/>
          </a:p>
        </p:txBody>
      </p:sp>
      <p:sp>
        <p:nvSpPr>
          <p:cNvPr id="7" name="object 7"/>
          <p:cNvSpPr/>
          <p:nvPr/>
        </p:nvSpPr>
        <p:spPr>
          <a:xfrm>
            <a:off x="5837444" y="1014533"/>
            <a:ext cx="2045970" cy="685800"/>
          </a:xfrm>
          <a:custGeom>
            <a:avLst/>
            <a:gdLst/>
            <a:ahLst/>
            <a:cxnLst/>
            <a:rect l="l" t="t" r="r" b="b"/>
            <a:pathLst>
              <a:path w="2045970" h="685800">
                <a:moveTo>
                  <a:pt x="564117" y="324800"/>
                </a:moveTo>
                <a:lnTo>
                  <a:pt x="576343" y="284609"/>
                </a:lnTo>
                <a:lnTo>
                  <a:pt x="607861" y="258471"/>
                </a:lnTo>
                <a:lnTo>
                  <a:pt x="811005" y="252673"/>
                </a:lnTo>
                <a:lnTo>
                  <a:pt x="0" y="0"/>
                </a:lnTo>
                <a:lnTo>
                  <a:pt x="1181337" y="252673"/>
                </a:lnTo>
                <a:lnTo>
                  <a:pt x="1973299" y="252673"/>
                </a:lnTo>
                <a:lnTo>
                  <a:pt x="1987786" y="254126"/>
                </a:lnTo>
                <a:lnTo>
                  <a:pt x="2024169" y="273629"/>
                </a:lnTo>
                <a:lnTo>
                  <a:pt x="2043922" y="309840"/>
                </a:lnTo>
                <a:lnTo>
                  <a:pt x="2045476" y="324800"/>
                </a:lnTo>
                <a:lnTo>
                  <a:pt x="2045476" y="433004"/>
                </a:lnTo>
                <a:lnTo>
                  <a:pt x="2045476" y="613361"/>
                </a:lnTo>
                <a:lnTo>
                  <a:pt x="2033251" y="653540"/>
                </a:lnTo>
                <a:lnTo>
                  <a:pt x="2001730" y="679679"/>
                </a:lnTo>
                <a:lnTo>
                  <a:pt x="1181337" y="685489"/>
                </a:lnTo>
                <a:lnTo>
                  <a:pt x="811005" y="685489"/>
                </a:lnTo>
                <a:lnTo>
                  <a:pt x="636245" y="685489"/>
                </a:lnTo>
                <a:lnTo>
                  <a:pt x="596054" y="673263"/>
                </a:lnTo>
                <a:lnTo>
                  <a:pt x="569916" y="641744"/>
                </a:lnTo>
                <a:lnTo>
                  <a:pt x="564117" y="433004"/>
                </a:lnTo>
                <a:lnTo>
                  <a:pt x="564117" y="324800"/>
                </a:lnTo>
                <a:close/>
              </a:path>
            </a:pathLst>
          </a:custGeom>
          <a:ln w="25400">
            <a:solidFill>
              <a:srgbClr val="385D8A"/>
            </a:solidFill>
          </a:ln>
        </p:spPr>
        <p:txBody>
          <a:bodyPr wrap="square" lIns="0" tIns="0" rIns="0" bIns="0" rtlCol="0"/>
          <a:lstStyle/>
          <a:p>
            <a:endParaRPr/>
          </a:p>
        </p:txBody>
      </p:sp>
      <p:sp>
        <p:nvSpPr>
          <p:cNvPr id="8" name="object 8"/>
          <p:cNvSpPr txBox="1"/>
          <p:nvPr/>
        </p:nvSpPr>
        <p:spPr>
          <a:xfrm>
            <a:off x="6663719" y="1285951"/>
            <a:ext cx="1002030" cy="430887"/>
          </a:xfrm>
          <a:prstGeom prst="rect">
            <a:avLst/>
          </a:prstGeom>
        </p:spPr>
        <p:txBody>
          <a:bodyPr vert="horz" wrap="square" lIns="0" tIns="0" rIns="0" bIns="0" rtlCol="0">
            <a:spAutoFit/>
          </a:bodyPr>
          <a:lstStyle/>
          <a:p>
            <a:pPr marL="18415" marR="5080" indent="-6350"/>
            <a:r>
              <a:rPr sz="1400" spc="-10" dirty="0">
                <a:latin typeface="Segoe UI"/>
                <a:cs typeface="Segoe UI"/>
              </a:rPr>
              <a:t>C</a:t>
            </a:r>
            <a:r>
              <a:rPr sz="1400" spc="-5" dirty="0">
                <a:latin typeface="Segoe UI"/>
                <a:cs typeface="Segoe UI"/>
              </a:rPr>
              <a:t>lic</a:t>
            </a:r>
            <a:r>
              <a:rPr sz="1400" dirty="0">
                <a:latin typeface="Segoe UI"/>
                <a:cs typeface="Segoe UI"/>
              </a:rPr>
              <a:t>k</a:t>
            </a:r>
            <a:r>
              <a:rPr sz="1400" spc="40" dirty="0">
                <a:latin typeface="Times New Roman"/>
                <a:cs typeface="Times New Roman"/>
              </a:rPr>
              <a:t> </a:t>
            </a:r>
            <a:r>
              <a:rPr sz="1400" spc="-5" dirty="0">
                <a:latin typeface="Segoe UI"/>
                <a:cs typeface="Segoe UI"/>
              </a:rPr>
              <a:t>he</a:t>
            </a:r>
            <a:r>
              <a:rPr sz="1400" spc="-25" dirty="0">
                <a:latin typeface="Segoe UI"/>
                <a:cs typeface="Segoe UI"/>
              </a:rPr>
              <a:t>r</a:t>
            </a:r>
            <a:r>
              <a:rPr sz="1400" dirty="0">
                <a:latin typeface="Segoe UI"/>
                <a:cs typeface="Segoe UI"/>
              </a:rPr>
              <a:t>e</a:t>
            </a:r>
            <a:r>
              <a:rPr sz="1400" spc="40" dirty="0">
                <a:latin typeface="Times New Roman"/>
                <a:cs typeface="Times New Roman"/>
              </a:rPr>
              <a:t> </a:t>
            </a:r>
            <a:r>
              <a:rPr sz="1400" spc="-10" dirty="0">
                <a:latin typeface="Segoe UI"/>
                <a:cs typeface="Segoe UI"/>
              </a:rPr>
              <a:t>t</a:t>
            </a:r>
            <a:r>
              <a:rPr sz="1400" dirty="0">
                <a:latin typeface="Segoe UI"/>
                <a:cs typeface="Segoe UI"/>
              </a:rPr>
              <a:t>o</a:t>
            </a:r>
            <a:r>
              <a:rPr sz="1400" dirty="0">
                <a:latin typeface="Times New Roman"/>
                <a:cs typeface="Times New Roman"/>
              </a:rPr>
              <a:t> </a:t>
            </a:r>
            <a:r>
              <a:rPr sz="1400" dirty="0">
                <a:latin typeface="Segoe UI"/>
                <a:cs typeface="Segoe UI"/>
              </a:rPr>
              <a:t>s</a:t>
            </a:r>
            <a:r>
              <a:rPr sz="1400" spc="-5" dirty="0">
                <a:latin typeface="Segoe UI"/>
                <a:cs typeface="Segoe UI"/>
              </a:rPr>
              <a:t>elec</a:t>
            </a:r>
            <a:r>
              <a:rPr sz="1400" dirty="0">
                <a:latin typeface="Segoe UI"/>
                <a:cs typeface="Segoe UI"/>
              </a:rPr>
              <a:t>t</a:t>
            </a:r>
            <a:r>
              <a:rPr sz="1400" spc="50" dirty="0">
                <a:latin typeface="Times New Roman"/>
                <a:cs typeface="Times New Roman"/>
              </a:rPr>
              <a:t> </a:t>
            </a:r>
            <a:r>
              <a:rPr sz="1400" spc="-25" dirty="0">
                <a:latin typeface="Segoe UI"/>
                <a:cs typeface="Segoe UI"/>
              </a:rPr>
              <a:t>r</a:t>
            </a:r>
            <a:r>
              <a:rPr sz="1400" spc="5" dirty="0">
                <a:latin typeface="Segoe UI"/>
                <a:cs typeface="Segoe UI"/>
              </a:rPr>
              <a:t>o</a:t>
            </a:r>
            <a:r>
              <a:rPr sz="1400" spc="-5" dirty="0">
                <a:latin typeface="Segoe UI"/>
                <a:cs typeface="Segoe UI"/>
              </a:rPr>
              <a:t>u</a:t>
            </a:r>
            <a:r>
              <a:rPr sz="1400" spc="-10" dirty="0">
                <a:latin typeface="Segoe UI"/>
                <a:cs typeface="Segoe UI"/>
              </a:rPr>
              <a:t>t</a:t>
            </a:r>
            <a:r>
              <a:rPr sz="1400" dirty="0">
                <a:latin typeface="Segoe UI"/>
                <a:cs typeface="Segoe UI"/>
              </a:rPr>
              <a:t>e</a:t>
            </a:r>
            <a:endParaRPr sz="1400">
              <a:latin typeface="Segoe UI"/>
              <a:cs typeface="Segoe UI"/>
            </a:endParaRPr>
          </a:p>
        </p:txBody>
      </p:sp>
      <p:sp>
        <p:nvSpPr>
          <p:cNvPr id="9" name="object 9"/>
          <p:cNvSpPr/>
          <p:nvPr/>
        </p:nvSpPr>
        <p:spPr>
          <a:xfrm>
            <a:off x="8230394" y="2268139"/>
            <a:ext cx="1505585" cy="746125"/>
          </a:xfrm>
          <a:custGeom>
            <a:avLst/>
            <a:gdLst/>
            <a:ahLst/>
            <a:cxnLst/>
            <a:rect l="l" t="t" r="r" b="b"/>
            <a:pathLst>
              <a:path w="1505584" h="746125">
                <a:moveTo>
                  <a:pt x="1505222" y="0"/>
                </a:moveTo>
                <a:lnTo>
                  <a:pt x="864106" y="312755"/>
                </a:lnTo>
                <a:lnTo>
                  <a:pt x="71650" y="312756"/>
                </a:lnTo>
                <a:lnTo>
                  <a:pt x="57186" y="314299"/>
                </a:lnTo>
                <a:lnTo>
                  <a:pt x="20954" y="334032"/>
                </a:lnTo>
                <a:lnTo>
                  <a:pt x="1450" y="370400"/>
                </a:lnTo>
                <a:lnTo>
                  <a:pt x="0" y="673906"/>
                </a:lnTo>
                <a:lnTo>
                  <a:pt x="1541" y="688362"/>
                </a:lnTo>
                <a:lnTo>
                  <a:pt x="21257" y="724597"/>
                </a:lnTo>
                <a:lnTo>
                  <a:pt x="57623" y="744117"/>
                </a:lnTo>
                <a:lnTo>
                  <a:pt x="72114" y="745571"/>
                </a:lnTo>
                <a:lnTo>
                  <a:pt x="1409663" y="745569"/>
                </a:lnTo>
                <a:lnTo>
                  <a:pt x="1449754" y="733085"/>
                </a:lnTo>
                <a:lnTo>
                  <a:pt x="1475702" y="701408"/>
                </a:lnTo>
                <a:lnTo>
                  <a:pt x="1481324" y="384369"/>
                </a:lnTo>
                <a:lnTo>
                  <a:pt x="1479772" y="369922"/>
                </a:lnTo>
                <a:lnTo>
                  <a:pt x="1460019" y="333712"/>
                </a:lnTo>
                <a:lnTo>
                  <a:pt x="1423637" y="314208"/>
                </a:lnTo>
                <a:lnTo>
                  <a:pt x="1409149" y="312755"/>
                </a:lnTo>
                <a:lnTo>
                  <a:pt x="1234438" y="312755"/>
                </a:lnTo>
                <a:lnTo>
                  <a:pt x="1505222" y="0"/>
                </a:lnTo>
                <a:close/>
              </a:path>
            </a:pathLst>
          </a:custGeom>
          <a:solidFill>
            <a:srgbClr val="DADADA"/>
          </a:solidFill>
        </p:spPr>
        <p:txBody>
          <a:bodyPr wrap="square" lIns="0" tIns="0" rIns="0" bIns="0" rtlCol="0"/>
          <a:lstStyle/>
          <a:p>
            <a:endParaRPr/>
          </a:p>
        </p:txBody>
      </p:sp>
      <p:sp>
        <p:nvSpPr>
          <p:cNvPr id="10" name="object 10"/>
          <p:cNvSpPr/>
          <p:nvPr/>
        </p:nvSpPr>
        <p:spPr>
          <a:xfrm>
            <a:off x="8230393" y="2268139"/>
            <a:ext cx="1505585" cy="746125"/>
          </a:xfrm>
          <a:custGeom>
            <a:avLst/>
            <a:gdLst/>
            <a:ahLst/>
            <a:cxnLst/>
            <a:rect l="l" t="t" r="r" b="b"/>
            <a:pathLst>
              <a:path w="1505584" h="746125">
                <a:moveTo>
                  <a:pt x="0" y="384883"/>
                </a:moveTo>
                <a:lnTo>
                  <a:pt x="12215" y="344688"/>
                </a:lnTo>
                <a:lnTo>
                  <a:pt x="43727" y="318551"/>
                </a:lnTo>
                <a:lnTo>
                  <a:pt x="864107" y="312755"/>
                </a:lnTo>
                <a:lnTo>
                  <a:pt x="1505224" y="0"/>
                </a:lnTo>
                <a:lnTo>
                  <a:pt x="1234439" y="312755"/>
                </a:lnTo>
                <a:lnTo>
                  <a:pt x="1409151" y="312755"/>
                </a:lnTo>
                <a:lnTo>
                  <a:pt x="1423638" y="314208"/>
                </a:lnTo>
                <a:lnTo>
                  <a:pt x="1460021" y="333712"/>
                </a:lnTo>
                <a:lnTo>
                  <a:pt x="1479773" y="369922"/>
                </a:lnTo>
                <a:lnTo>
                  <a:pt x="1481327" y="384883"/>
                </a:lnTo>
                <a:lnTo>
                  <a:pt x="1481327" y="493087"/>
                </a:lnTo>
                <a:lnTo>
                  <a:pt x="1481327" y="673443"/>
                </a:lnTo>
                <a:lnTo>
                  <a:pt x="1469103" y="713623"/>
                </a:lnTo>
                <a:lnTo>
                  <a:pt x="1437581" y="739761"/>
                </a:lnTo>
                <a:lnTo>
                  <a:pt x="1234439" y="745571"/>
                </a:lnTo>
                <a:lnTo>
                  <a:pt x="864107" y="745571"/>
                </a:lnTo>
                <a:lnTo>
                  <a:pt x="72115" y="745571"/>
                </a:lnTo>
                <a:lnTo>
                  <a:pt x="31911" y="733343"/>
                </a:lnTo>
                <a:lnTo>
                  <a:pt x="5789" y="701820"/>
                </a:lnTo>
                <a:lnTo>
                  <a:pt x="0" y="493087"/>
                </a:lnTo>
                <a:lnTo>
                  <a:pt x="0" y="384883"/>
                </a:lnTo>
                <a:close/>
              </a:path>
            </a:pathLst>
          </a:custGeom>
          <a:ln w="25400">
            <a:solidFill>
              <a:srgbClr val="385D8A"/>
            </a:solidFill>
          </a:ln>
        </p:spPr>
        <p:txBody>
          <a:bodyPr wrap="square" lIns="0" tIns="0" rIns="0" bIns="0" rtlCol="0"/>
          <a:lstStyle/>
          <a:p>
            <a:endParaRPr/>
          </a:p>
        </p:txBody>
      </p:sp>
      <p:sp>
        <p:nvSpPr>
          <p:cNvPr id="11" name="object 11"/>
          <p:cNvSpPr txBox="1"/>
          <p:nvPr/>
        </p:nvSpPr>
        <p:spPr>
          <a:xfrm>
            <a:off x="8363049" y="2599891"/>
            <a:ext cx="1213485" cy="430887"/>
          </a:xfrm>
          <a:prstGeom prst="rect">
            <a:avLst/>
          </a:prstGeom>
        </p:spPr>
        <p:txBody>
          <a:bodyPr vert="horz" wrap="square" lIns="0" tIns="0" rIns="0" bIns="0" rtlCol="0">
            <a:spAutoFit/>
          </a:bodyPr>
          <a:lstStyle/>
          <a:p>
            <a:pPr marL="12700" marR="5080" indent="128905"/>
            <a:r>
              <a:rPr sz="1400" spc="-10" dirty="0">
                <a:latin typeface="Segoe UI"/>
                <a:cs typeface="Segoe UI"/>
              </a:rPr>
              <a:t>C</a:t>
            </a:r>
            <a:r>
              <a:rPr sz="1400" spc="-5" dirty="0">
                <a:latin typeface="Segoe UI"/>
                <a:cs typeface="Segoe UI"/>
              </a:rPr>
              <a:t>lic</a:t>
            </a:r>
            <a:r>
              <a:rPr sz="1400" dirty="0">
                <a:latin typeface="Segoe UI"/>
                <a:cs typeface="Segoe UI"/>
              </a:rPr>
              <a:t>k</a:t>
            </a:r>
            <a:r>
              <a:rPr sz="1400" spc="40" dirty="0">
                <a:latin typeface="Times New Roman"/>
                <a:cs typeface="Times New Roman"/>
              </a:rPr>
              <a:t> </a:t>
            </a:r>
            <a:r>
              <a:rPr sz="1400" spc="-5" dirty="0">
                <a:latin typeface="Segoe UI"/>
                <a:cs typeface="Segoe UI"/>
              </a:rPr>
              <a:t>he</a:t>
            </a:r>
            <a:r>
              <a:rPr sz="1400" spc="-25" dirty="0">
                <a:latin typeface="Segoe UI"/>
                <a:cs typeface="Segoe UI"/>
              </a:rPr>
              <a:t>r</a:t>
            </a:r>
            <a:r>
              <a:rPr sz="1400" dirty="0">
                <a:latin typeface="Segoe UI"/>
                <a:cs typeface="Segoe UI"/>
              </a:rPr>
              <a:t>e</a:t>
            </a:r>
            <a:r>
              <a:rPr sz="1400" spc="40" dirty="0">
                <a:latin typeface="Times New Roman"/>
                <a:cs typeface="Times New Roman"/>
              </a:rPr>
              <a:t> </a:t>
            </a:r>
            <a:r>
              <a:rPr sz="1400" spc="-10" dirty="0">
                <a:latin typeface="Segoe UI"/>
                <a:cs typeface="Segoe UI"/>
              </a:rPr>
              <a:t>t</a:t>
            </a:r>
            <a:r>
              <a:rPr sz="1400" dirty="0">
                <a:latin typeface="Segoe UI"/>
                <a:cs typeface="Segoe UI"/>
              </a:rPr>
              <a:t>o</a:t>
            </a:r>
            <a:r>
              <a:rPr sz="1400" dirty="0">
                <a:latin typeface="Times New Roman"/>
                <a:cs typeface="Times New Roman"/>
              </a:rPr>
              <a:t> </a:t>
            </a:r>
            <a:r>
              <a:rPr sz="1400" spc="-5" dirty="0">
                <a:latin typeface="Segoe UI"/>
                <a:cs typeface="Segoe UI"/>
              </a:rPr>
              <a:t>ch</a:t>
            </a:r>
            <a:r>
              <a:rPr sz="1400" spc="5" dirty="0">
                <a:latin typeface="Segoe UI"/>
                <a:cs typeface="Segoe UI"/>
              </a:rPr>
              <a:t>a</a:t>
            </a:r>
            <a:r>
              <a:rPr sz="1400" spc="-5" dirty="0">
                <a:latin typeface="Segoe UI"/>
                <a:cs typeface="Segoe UI"/>
              </a:rPr>
              <a:t>n</a:t>
            </a:r>
            <a:r>
              <a:rPr sz="1400" dirty="0">
                <a:latin typeface="Segoe UI"/>
                <a:cs typeface="Segoe UI"/>
              </a:rPr>
              <a:t>ge</a:t>
            </a:r>
            <a:r>
              <a:rPr sz="1400" spc="15" dirty="0">
                <a:latin typeface="Times New Roman"/>
                <a:cs typeface="Times New Roman"/>
              </a:rPr>
              <a:t> </a:t>
            </a:r>
            <a:r>
              <a:rPr sz="1400" dirty="0">
                <a:latin typeface="Segoe UI"/>
                <a:cs typeface="Segoe UI"/>
              </a:rPr>
              <a:t>pr</a:t>
            </a:r>
            <a:r>
              <a:rPr sz="1400" spc="-5" dirty="0">
                <a:latin typeface="Segoe UI"/>
                <a:cs typeface="Segoe UI"/>
              </a:rPr>
              <a:t>i</a:t>
            </a:r>
            <a:r>
              <a:rPr sz="1400" spc="5" dirty="0">
                <a:latin typeface="Segoe UI"/>
                <a:cs typeface="Segoe UI"/>
              </a:rPr>
              <a:t>o</a:t>
            </a:r>
            <a:r>
              <a:rPr sz="1400" dirty="0">
                <a:latin typeface="Segoe UI"/>
                <a:cs typeface="Segoe UI"/>
              </a:rPr>
              <a:t>r</a:t>
            </a:r>
            <a:r>
              <a:rPr sz="1400" spc="-5" dirty="0">
                <a:latin typeface="Segoe UI"/>
                <a:cs typeface="Segoe UI"/>
              </a:rPr>
              <a:t>i</a:t>
            </a:r>
            <a:r>
              <a:rPr sz="1400" dirty="0">
                <a:latin typeface="Segoe UI"/>
                <a:cs typeface="Segoe UI"/>
              </a:rPr>
              <a:t>ty</a:t>
            </a:r>
            <a:endParaRPr sz="1400">
              <a:latin typeface="Segoe UI"/>
              <a:cs typeface="Segoe UI"/>
            </a:endParaRPr>
          </a:p>
        </p:txBody>
      </p:sp>
      <p:sp>
        <p:nvSpPr>
          <p:cNvPr id="12" name="object 12"/>
          <p:cNvSpPr/>
          <p:nvPr/>
        </p:nvSpPr>
        <p:spPr>
          <a:xfrm>
            <a:off x="8814085" y="435071"/>
            <a:ext cx="1481455" cy="571500"/>
          </a:xfrm>
          <a:custGeom>
            <a:avLst/>
            <a:gdLst/>
            <a:ahLst/>
            <a:cxnLst/>
            <a:rect l="l" t="t" r="r" b="b"/>
            <a:pathLst>
              <a:path w="1481454" h="571500">
                <a:moveTo>
                  <a:pt x="1409395" y="0"/>
                </a:moveTo>
                <a:lnTo>
                  <a:pt x="71771" y="0"/>
                </a:lnTo>
                <a:lnTo>
                  <a:pt x="31616" y="12328"/>
                </a:lnTo>
                <a:lnTo>
                  <a:pt x="5631" y="43972"/>
                </a:lnTo>
                <a:lnTo>
                  <a:pt x="0" y="359496"/>
                </a:lnTo>
                <a:lnTo>
                  <a:pt x="1468" y="373979"/>
                </a:lnTo>
                <a:lnTo>
                  <a:pt x="21052" y="410294"/>
                </a:lnTo>
                <a:lnTo>
                  <a:pt x="57379" y="429864"/>
                </a:lnTo>
                <a:lnTo>
                  <a:pt x="71871" y="431322"/>
                </a:lnTo>
                <a:lnTo>
                  <a:pt x="864107" y="431322"/>
                </a:lnTo>
                <a:lnTo>
                  <a:pt x="1400251" y="571268"/>
                </a:lnTo>
                <a:lnTo>
                  <a:pt x="1234439" y="431322"/>
                </a:lnTo>
                <a:lnTo>
                  <a:pt x="1409510" y="431322"/>
                </a:lnTo>
                <a:lnTo>
                  <a:pt x="1423992" y="429843"/>
                </a:lnTo>
                <a:lnTo>
                  <a:pt x="1460303" y="410235"/>
                </a:lnTo>
                <a:lnTo>
                  <a:pt x="1479870" y="373912"/>
                </a:lnTo>
                <a:lnTo>
                  <a:pt x="1481327" y="71782"/>
                </a:lnTo>
                <a:lnTo>
                  <a:pt x="1479841" y="57324"/>
                </a:lnTo>
                <a:lnTo>
                  <a:pt x="1460216" y="21035"/>
                </a:lnTo>
                <a:lnTo>
                  <a:pt x="1423879" y="1459"/>
                </a:lnTo>
                <a:lnTo>
                  <a:pt x="1409395" y="0"/>
                </a:lnTo>
                <a:close/>
              </a:path>
            </a:pathLst>
          </a:custGeom>
          <a:solidFill>
            <a:srgbClr val="FFFFFF"/>
          </a:solidFill>
        </p:spPr>
        <p:txBody>
          <a:bodyPr wrap="square" lIns="0" tIns="0" rIns="0" bIns="0" rtlCol="0"/>
          <a:lstStyle/>
          <a:p>
            <a:endParaRPr/>
          </a:p>
        </p:txBody>
      </p:sp>
      <p:sp>
        <p:nvSpPr>
          <p:cNvPr id="13" name="object 13"/>
          <p:cNvSpPr/>
          <p:nvPr/>
        </p:nvSpPr>
        <p:spPr>
          <a:xfrm>
            <a:off x="8814085" y="435071"/>
            <a:ext cx="1481455" cy="571500"/>
          </a:xfrm>
          <a:custGeom>
            <a:avLst/>
            <a:gdLst/>
            <a:ahLst/>
            <a:cxnLst/>
            <a:rect l="l" t="t" r="r" b="b"/>
            <a:pathLst>
              <a:path w="1481454" h="571500">
                <a:moveTo>
                  <a:pt x="0" y="71932"/>
                </a:moveTo>
                <a:lnTo>
                  <a:pt x="12241" y="31762"/>
                </a:lnTo>
                <a:lnTo>
                  <a:pt x="43809" y="5686"/>
                </a:lnTo>
                <a:lnTo>
                  <a:pt x="864107" y="0"/>
                </a:lnTo>
                <a:lnTo>
                  <a:pt x="1234439" y="0"/>
                </a:lnTo>
                <a:lnTo>
                  <a:pt x="1409395" y="0"/>
                </a:lnTo>
                <a:lnTo>
                  <a:pt x="1449578" y="12266"/>
                </a:lnTo>
                <a:lnTo>
                  <a:pt x="1475636" y="43853"/>
                </a:lnTo>
                <a:lnTo>
                  <a:pt x="1481327" y="251581"/>
                </a:lnTo>
                <a:lnTo>
                  <a:pt x="1481327" y="359432"/>
                </a:lnTo>
                <a:lnTo>
                  <a:pt x="1469070" y="399601"/>
                </a:lnTo>
                <a:lnTo>
                  <a:pt x="1437477" y="425643"/>
                </a:lnTo>
                <a:lnTo>
                  <a:pt x="1234439" y="431322"/>
                </a:lnTo>
                <a:lnTo>
                  <a:pt x="1400251" y="571268"/>
                </a:lnTo>
                <a:lnTo>
                  <a:pt x="864107" y="431322"/>
                </a:lnTo>
                <a:lnTo>
                  <a:pt x="71871" y="431322"/>
                </a:lnTo>
                <a:lnTo>
                  <a:pt x="57379" y="429864"/>
                </a:lnTo>
                <a:lnTo>
                  <a:pt x="21052" y="410294"/>
                </a:lnTo>
                <a:lnTo>
                  <a:pt x="1468" y="373979"/>
                </a:lnTo>
                <a:lnTo>
                  <a:pt x="0" y="359432"/>
                </a:lnTo>
                <a:lnTo>
                  <a:pt x="0" y="251581"/>
                </a:lnTo>
                <a:lnTo>
                  <a:pt x="0" y="71932"/>
                </a:lnTo>
                <a:close/>
              </a:path>
            </a:pathLst>
          </a:custGeom>
          <a:ln w="25400">
            <a:solidFill>
              <a:srgbClr val="385D8A"/>
            </a:solidFill>
          </a:ln>
        </p:spPr>
        <p:txBody>
          <a:bodyPr wrap="square" lIns="0" tIns="0" rIns="0" bIns="0" rtlCol="0"/>
          <a:lstStyle/>
          <a:p>
            <a:endParaRPr/>
          </a:p>
        </p:txBody>
      </p:sp>
      <p:sp>
        <p:nvSpPr>
          <p:cNvPr id="14" name="object 14"/>
          <p:cNvSpPr txBox="1"/>
          <p:nvPr/>
        </p:nvSpPr>
        <p:spPr>
          <a:xfrm>
            <a:off x="9076690" y="452896"/>
            <a:ext cx="1002030" cy="430887"/>
          </a:xfrm>
          <a:prstGeom prst="rect">
            <a:avLst/>
          </a:prstGeom>
        </p:spPr>
        <p:txBody>
          <a:bodyPr vert="horz" wrap="square" lIns="0" tIns="0" rIns="0" bIns="0" rtlCol="0">
            <a:spAutoFit/>
          </a:bodyPr>
          <a:lstStyle/>
          <a:p>
            <a:pPr marL="65405" marR="5080" indent="-53340"/>
            <a:r>
              <a:rPr sz="1400" spc="-10" dirty="0">
                <a:latin typeface="Segoe UI"/>
                <a:cs typeface="Segoe UI"/>
              </a:rPr>
              <a:t>C</a:t>
            </a:r>
            <a:r>
              <a:rPr sz="1400" spc="-5" dirty="0">
                <a:latin typeface="Segoe UI"/>
                <a:cs typeface="Segoe UI"/>
              </a:rPr>
              <a:t>lic</a:t>
            </a:r>
            <a:r>
              <a:rPr sz="1400" dirty="0">
                <a:latin typeface="Segoe UI"/>
                <a:cs typeface="Segoe UI"/>
              </a:rPr>
              <a:t>k</a:t>
            </a:r>
            <a:r>
              <a:rPr sz="1400" spc="40" dirty="0">
                <a:latin typeface="Times New Roman"/>
                <a:cs typeface="Times New Roman"/>
              </a:rPr>
              <a:t> </a:t>
            </a:r>
            <a:r>
              <a:rPr sz="1400" spc="-5" dirty="0">
                <a:latin typeface="Segoe UI"/>
                <a:cs typeface="Segoe UI"/>
              </a:rPr>
              <a:t>he</a:t>
            </a:r>
            <a:r>
              <a:rPr sz="1400" spc="-25" dirty="0">
                <a:latin typeface="Segoe UI"/>
                <a:cs typeface="Segoe UI"/>
              </a:rPr>
              <a:t>r</a:t>
            </a:r>
            <a:r>
              <a:rPr sz="1400" dirty="0">
                <a:latin typeface="Segoe UI"/>
                <a:cs typeface="Segoe UI"/>
              </a:rPr>
              <a:t>e</a:t>
            </a:r>
            <a:r>
              <a:rPr sz="1400" spc="40" dirty="0">
                <a:latin typeface="Times New Roman"/>
                <a:cs typeface="Times New Roman"/>
              </a:rPr>
              <a:t> </a:t>
            </a:r>
            <a:r>
              <a:rPr sz="1400" spc="-10" dirty="0">
                <a:latin typeface="Segoe UI"/>
                <a:cs typeface="Segoe UI"/>
              </a:rPr>
              <a:t>t</a:t>
            </a:r>
            <a:r>
              <a:rPr sz="1400" dirty="0">
                <a:latin typeface="Segoe UI"/>
                <a:cs typeface="Segoe UI"/>
              </a:rPr>
              <a:t>o</a:t>
            </a:r>
            <a:r>
              <a:rPr sz="1400" dirty="0">
                <a:latin typeface="Times New Roman"/>
                <a:cs typeface="Times New Roman"/>
              </a:rPr>
              <a:t> </a:t>
            </a:r>
            <a:r>
              <a:rPr sz="1400" dirty="0">
                <a:latin typeface="Segoe UI"/>
                <a:cs typeface="Segoe UI"/>
              </a:rPr>
              <a:t>s</a:t>
            </a:r>
            <a:r>
              <a:rPr sz="1400" spc="-5" dirty="0">
                <a:latin typeface="Segoe UI"/>
                <a:cs typeface="Segoe UI"/>
              </a:rPr>
              <a:t>en</a:t>
            </a:r>
            <a:r>
              <a:rPr sz="1400" dirty="0">
                <a:latin typeface="Segoe UI"/>
                <a:cs typeface="Segoe UI"/>
              </a:rPr>
              <a:t>d</a:t>
            </a:r>
            <a:r>
              <a:rPr sz="1400" spc="35" dirty="0">
                <a:latin typeface="Times New Roman"/>
                <a:cs typeface="Times New Roman"/>
              </a:rPr>
              <a:t> </a:t>
            </a:r>
            <a:r>
              <a:rPr sz="1400" spc="-5" dirty="0">
                <a:latin typeface="Segoe UI"/>
                <a:cs typeface="Segoe UI"/>
              </a:rPr>
              <a:t>e</a:t>
            </a:r>
            <a:r>
              <a:rPr sz="1400" dirty="0">
                <a:latin typeface="Segoe UI"/>
                <a:cs typeface="Segoe UI"/>
              </a:rPr>
              <a:t>-f</a:t>
            </a:r>
            <a:r>
              <a:rPr sz="1400" spc="-5" dirty="0">
                <a:latin typeface="Segoe UI"/>
                <a:cs typeface="Segoe UI"/>
              </a:rPr>
              <a:t>ile</a:t>
            </a:r>
            <a:endParaRPr sz="1400">
              <a:latin typeface="Segoe UI"/>
              <a:cs typeface="Segoe UI"/>
            </a:endParaRPr>
          </a:p>
        </p:txBody>
      </p:sp>
      <p:sp>
        <p:nvSpPr>
          <p:cNvPr id="15" name="object 15"/>
          <p:cNvSpPr/>
          <p:nvPr/>
        </p:nvSpPr>
        <p:spPr>
          <a:xfrm>
            <a:off x="8888760" y="1171980"/>
            <a:ext cx="1535430" cy="742950"/>
          </a:xfrm>
          <a:custGeom>
            <a:avLst/>
            <a:gdLst/>
            <a:ahLst/>
            <a:cxnLst/>
            <a:rect l="l" t="t" r="r" b="b"/>
            <a:pathLst>
              <a:path w="1535429" h="742950">
                <a:moveTo>
                  <a:pt x="1535216" y="0"/>
                </a:moveTo>
                <a:lnTo>
                  <a:pt x="864107" y="311633"/>
                </a:lnTo>
                <a:lnTo>
                  <a:pt x="71807" y="311633"/>
                </a:lnTo>
                <a:lnTo>
                  <a:pt x="57318" y="313105"/>
                </a:lnTo>
                <a:lnTo>
                  <a:pt x="21010" y="332713"/>
                </a:lnTo>
                <a:lnTo>
                  <a:pt x="1456" y="369044"/>
                </a:lnTo>
                <a:lnTo>
                  <a:pt x="0" y="671100"/>
                </a:lnTo>
                <a:lnTo>
                  <a:pt x="1468" y="685582"/>
                </a:lnTo>
                <a:lnTo>
                  <a:pt x="21052" y="721897"/>
                </a:lnTo>
                <a:lnTo>
                  <a:pt x="57379" y="741467"/>
                </a:lnTo>
                <a:lnTo>
                  <a:pt x="71871" y="742925"/>
                </a:lnTo>
                <a:lnTo>
                  <a:pt x="1409510" y="742925"/>
                </a:lnTo>
                <a:lnTo>
                  <a:pt x="1449676" y="730615"/>
                </a:lnTo>
                <a:lnTo>
                  <a:pt x="1475688" y="699000"/>
                </a:lnTo>
                <a:lnTo>
                  <a:pt x="1481327" y="383408"/>
                </a:lnTo>
                <a:lnTo>
                  <a:pt x="1479847" y="368942"/>
                </a:lnTo>
                <a:lnTo>
                  <a:pt x="1460228" y="332654"/>
                </a:lnTo>
                <a:lnTo>
                  <a:pt x="1423883" y="313091"/>
                </a:lnTo>
                <a:lnTo>
                  <a:pt x="1409395" y="311633"/>
                </a:lnTo>
                <a:lnTo>
                  <a:pt x="1234439" y="311633"/>
                </a:lnTo>
                <a:lnTo>
                  <a:pt x="1535216" y="0"/>
                </a:lnTo>
                <a:close/>
              </a:path>
            </a:pathLst>
          </a:custGeom>
          <a:solidFill>
            <a:srgbClr val="DADADA"/>
          </a:solidFill>
        </p:spPr>
        <p:txBody>
          <a:bodyPr wrap="square" lIns="0" tIns="0" rIns="0" bIns="0" rtlCol="0"/>
          <a:lstStyle/>
          <a:p>
            <a:endParaRPr/>
          </a:p>
        </p:txBody>
      </p:sp>
      <p:sp>
        <p:nvSpPr>
          <p:cNvPr id="16" name="object 16"/>
          <p:cNvSpPr/>
          <p:nvPr/>
        </p:nvSpPr>
        <p:spPr>
          <a:xfrm>
            <a:off x="8888760" y="1171980"/>
            <a:ext cx="1535430" cy="742950"/>
          </a:xfrm>
          <a:custGeom>
            <a:avLst/>
            <a:gdLst/>
            <a:ahLst/>
            <a:cxnLst/>
            <a:rect l="l" t="t" r="r" b="b"/>
            <a:pathLst>
              <a:path w="1535429" h="742950">
                <a:moveTo>
                  <a:pt x="0" y="383523"/>
                </a:moveTo>
                <a:lnTo>
                  <a:pt x="12248" y="343350"/>
                </a:lnTo>
                <a:lnTo>
                  <a:pt x="43832" y="317301"/>
                </a:lnTo>
                <a:lnTo>
                  <a:pt x="864107" y="311633"/>
                </a:lnTo>
                <a:lnTo>
                  <a:pt x="1535216" y="0"/>
                </a:lnTo>
                <a:lnTo>
                  <a:pt x="1234439" y="311633"/>
                </a:lnTo>
                <a:lnTo>
                  <a:pt x="1409395" y="311633"/>
                </a:lnTo>
                <a:lnTo>
                  <a:pt x="1423883" y="313091"/>
                </a:lnTo>
                <a:lnTo>
                  <a:pt x="1460228" y="332654"/>
                </a:lnTo>
                <a:lnTo>
                  <a:pt x="1479847" y="368942"/>
                </a:lnTo>
                <a:lnTo>
                  <a:pt x="1481327" y="491343"/>
                </a:lnTo>
                <a:lnTo>
                  <a:pt x="1481327" y="671035"/>
                </a:lnTo>
                <a:lnTo>
                  <a:pt x="1469070" y="711204"/>
                </a:lnTo>
                <a:lnTo>
                  <a:pt x="1437477" y="737246"/>
                </a:lnTo>
                <a:lnTo>
                  <a:pt x="1234439" y="742925"/>
                </a:lnTo>
                <a:lnTo>
                  <a:pt x="864107" y="742925"/>
                </a:lnTo>
                <a:lnTo>
                  <a:pt x="71871" y="742925"/>
                </a:lnTo>
                <a:lnTo>
                  <a:pt x="31683" y="730665"/>
                </a:lnTo>
                <a:lnTo>
                  <a:pt x="5658" y="699067"/>
                </a:lnTo>
                <a:lnTo>
                  <a:pt x="0" y="491343"/>
                </a:lnTo>
                <a:lnTo>
                  <a:pt x="0" y="383523"/>
                </a:lnTo>
                <a:close/>
              </a:path>
            </a:pathLst>
          </a:custGeom>
          <a:ln w="25400">
            <a:solidFill>
              <a:srgbClr val="385D8A"/>
            </a:solidFill>
          </a:ln>
        </p:spPr>
        <p:txBody>
          <a:bodyPr wrap="square" lIns="0" tIns="0" rIns="0" bIns="0" rtlCol="0"/>
          <a:lstStyle/>
          <a:p>
            <a:endParaRPr/>
          </a:p>
        </p:txBody>
      </p:sp>
      <p:sp>
        <p:nvSpPr>
          <p:cNvPr id="17" name="object 17"/>
          <p:cNvSpPr txBox="1"/>
          <p:nvPr/>
        </p:nvSpPr>
        <p:spPr>
          <a:xfrm>
            <a:off x="9151214" y="1501216"/>
            <a:ext cx="1002030" cy="430887"/>
          </a:xfrm>
          <a:prstGeom prst="rect">
            <a:avLst/>
          </a:prstGeom>
        </p:spPr>
        <p:txBody>
          <a:bodyPr vert="horz" wrap="square" lIns="0" tIns="0" rIns="0" bIns="0" rtlCol="0">
            <a:spAutoFit/>
          </a:bodyPr>
          <a:lstStyle/>
          <a:p>
            <a:pPr marL="60960" marR="5080" indent="-48895"/>
            <a:r>
              <a:rPr sz="1400" spc="-10" dirty="0">
                <a:latin typeface="Segoe UI"/>
                <a:cs typeface="Segoe UI"/>
              </a:rPr>
              <a:t>C</a:t>
            </a:r>
            <a:r>
              <a:rPr sz="1400" spc="-5" dirty="0">
                <a:latin typeface="Segoe UI"/>
                <a:cs typeface="Segoe UI"/>
              </a:rPr>
              <a:t>lic</a:t>
            </a:r>
            <a:r>
              <a:rPr sz="1400" dirty="0">
                <a:latin typeface="Segoe UI"/>
                <a:cs typeface="Segoe UI"/>
              </a:rPr>
              <a:t>k</a:t>
            </a:r>
            <a:r>
              <a:rPr sz="1400" spc="40" dirty="0">
                <a:latin typeface="Times New Roman"/>
                <a:cs typeface="Times New Roman"/>
              </a:rPr>
              <a:t> </a:t>
            </a:r>
            <a:r>
              <a:rPr sz="1400" spc="-5" dirty="0">
                <a:latin typeface="Segoe UI"/>
                <a:cs typeface="Segoe UI"/>
              </a:rPr>
              <a:t>he</a:t>
            </a:r>
            <a:r>
              <a:rPr sz="1400" spc="-25" dirty="0">
                <a:latin typeface="Segoe UI"/>
                <a:cs typeface="Segoe UI"/>
              </a:rPr>
              <a:t>r</a:t>
            </a:r>
            <a:r>
              <a:rPr sz="1400" dirty="0">
                <a:latin typeface="Segoe UI"/>
                <a:cs typeface="Segoe UI"/>
              </a:rPr>
              <a:t>e</a:t>
            </a:r>
            <a:r>
              <a:rPr sz="1400" spc="40" dirty="0">
                <a:latin typeface="Times New Roman"/>
                <a:cs typeface="Times New Roman"/>
              </a:rPr>
              <a:t> </a:t>
            </a:r>
            <a:r>
              <a:rPr sz="1400" spc="-10" dirty="0">
                <a:latin typeface="Segoe UI"/>
                <a:cs typeface="Segoe UI"/>
              </a:rPr>
              <a:t>t</a:t>
            </a:r>
            <a:r>
              <a:rPr sz="1400" dirty="0">
                <a:latin typeface="Segoe UI"/>
                <a:cs typeface="Segoe UI"/>
              </a:rPr>
              <a:t>o</a:t>
            </a:r>
            <a:r>
              <a:rPr sz="1400" dirty="0">
                <a:latin typeface="Times New Roman"/>
                <a:cs typeface="Times New Roman"/>
              </a:rPr>
              <a:t> </a:t>
            </a:r>
            <a:r>
              <a:rPr sz="1400" spc="-5" dirty="0">
                <a:latin typeface="Segoe UI"/>
                <a:cs typeface="Segoe UI"/>
              </a:rPr>
              <a:t>e</a:t>
            </a:r>
            <a:r>
              <a:rPr sz="1400" dirty="0">
                <a:latin typeface="Segoe UI"/>
                <a:cs typeface="Segoe UI"/>
              </a:rPr>
              <a:t>x</a:t>
            </a:r>
            <a:r>
              <a:rPr sz="1400" spc="-5" dirty="0">
                <a:latin typeface="Segoe UI"/>
                <a:cs typeface="Segoe UI"/>
              </a:rPr>
              <a:t>i</a:t>
            </a:r>
            <a:r>
              <a:rPr sz="1400" dirty="0">
                <a:latin typeface="Segoe UI"/>
                <a:cs typeface="Segoe UI"/>
              </a:rPr>
              <a:t>t</a:t>
            </a:r>
            <a:r>
              <a:rPr sz="1400" spc="35" dirty="0">
                <a:latin typeface="Times New Roman"/>
                <a:cs typeface="Times New Roman"/>
              </a:rPr>
              <a:t> </a:t>
            </a:r>
            <a:r>
              <a:rPr sz="1400" dirty="0">
                <a:latin typeface="Segoe UI"/>
                <a:cs typeface="Segoe UI"/>
              </a:rPr>
              <a:t>s</a:t>
            </a:r>
            <a:r>
              <a:rPr sz="1400" spc="-5" dirty="0">
                <a:latin typeface="Segoe UI"/>
                <a:cs typeface="Segoe UI"/>
              </a:rPr>
              <a:t>c</a:t>
            </a:r>
            <a:r>
              <a:rPr sz="1400" spc="-25" dirty="0">
                <a:latin typeface="Segoe UI"/>
                <a:cs typeface="Segoe UI"/>
              </a:rPr>
              <a:t>r</a:t>
            </a:r>
            <a:r>
              <a:rPr sz="1400" spc="-5" dirty="0">
                <a:latin typeface="Segoe UI"/>
                <a:cs typeface="Segoe UI"/>
              </a:rPr>
              <a:t>een</a:t>
            </a:r>
            <a:endParaRPr sz="1400">
              <a:latin typeface="Segoe UI"/>
              <a:cs typeface="Segoe UI"/>
            </a:endParaRPr>
          </a:p>
        </p:txBody>
      </p:sp>
      <p:sp>
        <p:nvSpPr>
          <p:cNvPr id="18" name="object 18"/>
          <p:cNvSpPr/>
          <p:nvPr/>
        </p:nvSpPr>
        <p:spPr>
          <a:xfrm>
            <a:off x="4033028" y="1851209"/>
            <a:ext cx="2045970" cy="685800"/>
          </a:xfrm>
          <a:custGeom>
            <a:avLst/>
            <a:gdLst/>
            <a:ahLst/>
            <a:cxnLst/>
            <a:rect l="l" t="t" r="r" b="b"/>
            <a:pathLst>
              <a:path w="2045970" h="685800">
                <a:moveTo>
                  <a:pt x="0" y="0"/>
                </a:moveTo>
                <a:lnTo>
                  <a:pt x="811005" y="252673"/>
                </a:lnTo>
                <a:lnTo>
                  <a:pt x="635772" y="252674"/>
                </a:lnTo>
                <a:lnTo>
                  <a:pt x="621318" y="254219"/>
                </a:lnTo>
                <a:lnTo>
                  <a:pt x="585087" y="273953"/>
                </a:lnTo>
                <a:lnTo>
                  <a:pt x="565571" y="310319"/>
                </a:lnTo>
                <a:lnTo>
                  <a:pt x="564119" y="613834"/>
                </a:lnTo>
                <a:lnTo>
                  <a:pt x="565664" y="628288"/>
                </a:lnTo>
                <a:lnTo>
                  <a:pt x="585398" y="664519"/>
                </a:lnTo>
                <a:lnTo>
                  <a:pt x="621764" y="684035"/>
                </a:lnTo>
                <a:lnTo>
                  <a:pt x="636245" y="685489"/>
                </a:lnTo>
                <a:lnTo>
                  <a:pt x="1973791" y="685487"/>
                </a:lnTo>
                <a:lnTo>
                  <a:pt x="2013873" y="673016"/>
                </a:lnTo>
                <a:lnTo>
                  <a:pt x="2039821" y="641334"/>
                </a:lnTo>
                <a:lnTo>
                  <a:pt x="2045444" y="324327"/>
                </a:lnTo>
                <a:lnTo>
                  <a:pt x="2043899" y="309873"/>
                </a:lnTo>
                <a:lnTo>
                  <a:pt x="2024165" y="273643"/>
                </a:lnTo>
                <a:lnTo>
                  <a:pt x="1987798" y="254126"/>
                </a:lnTo>
                <a:lnTo>
                  <a:pt x="1973317" y="252673"/>
                </a:lnTo>
                <a:lnTo>
                  <a:pt x="1181337" y="252673"/>
                </a:lnTo>
                <a:lnTo>
                  <a:pt x="0" y="0"/>
                </a:lnTo>
                <a:close/>
              </a:path>
            </a:pathLst>
          </a:custGeom>
          <a:solidFill>
            <a:srgbClr val="DADADA"/>
          </a:solidFill>
        </p:spPr>
        <p:txBody>
          <a:bodyPr wrap="square" lIns="0" tIns="0" rIns="0" bIns="0" rtlCol="0"/>
          <a:lstStyle/>
          <a:p>
            <a:endParaRPr/>
          </a:p>
        </p:txBody>
      </p:sp>
      <p:sp>
        <p:nvSpPr>
          <p:cNvPr id="19" name="object 19"/>
          <p:cNvSpPr/>
          <p:nvPr/>
        </p:nvSpPr>
        <p:spPr>
          <a:xfrm>
            <a:off x="4033028" y="1851209"/>
            <a:ext cx="2045970" cy="685800"/>
          </a:xfrm>
          <a:custGeom>
            <a:avLst/>
            <a:gdLst/>
            <a:ahLst/>
            <a:cxnLst/>
            <a:rect l="l" t="t" r="r" b="b"/>
            <a:pathLst>
              <a:path w="2045970" h="685800">
                <a:moveTo>
                  <a:pt x="564117" y="324800"/>
                </a:moveTo>
                <a:lnTo>
                  <a:pt x="576343" y="284609"/>
                </a:lnTo>
                <a:lnTo>
                  <a:pt x="607861" y="258471"/>
                </a:lnTo>
                <a:lnTo>
                  <a:pt x="811005" y="252673"/>
                </a:lnTo>
                <a:lnTo>
                  <a:pt x="0" y="0"/>
                </a:lnTo>
                <a:lnTo>
                  <a:pt x="1181337" y="252673"/>
                </a:lnTo>
                <a:lnTo>
                  <a:pt x="1973317" y="252673"/>
                </a:lnTo>
                <a:lnTo>
                  <a:pt x="1987798" y="254126"/>
                </a:lnTo>
                <a:lnTo>
                  <a:pt x="2024165" y="273643"/>
                </a:lnTo>
                <a:lnTo>
                  <a:pt x="2043899" y="309873"/>
                </a:lnTo>
                <a:lnTo>
                  <a:pt x="2045445" y="324800"/>
                </a:lnTo>
                <a:lnTo>
                  <a:pt x="2045445" y="433004"/>
                </a:lnTo>
                <a:lnTo>
                  <a:pt x="2045445" y="613361"/>
                </a:lnTo>
                <a:lnTo>
                  <a:pt x="2033220" y="653552"/>
                </a:lnTo>
                <a:lnTo>
                  <a:pt x="2001701" y="679690"/>
                </a:lnTo>
                <a:lnTo>
                  <a:pt x="1181337" y="685489"/>
                </a:lnTo>
                <a:lnTo>
                  <a:pt x="811005" y="685489"/>
                </a:lnTo>
                <a:lnTo>
                  <a:pt x="636245" y="685489"/>
                </a:lnTo>
                <a:lnTo>
                  <a:pt x="596054" y="673263"/>
                </a:lnTo>
                <a:lnTo>
                  <a:pt x="569916" y="641744"/>
                </a:lnTo>
                <a:lnTo>
                  <a:pt x="564117" y="433004"/>
                </a:lnTo>
                <a:lnTo>
                  <a:pt x="564117" y="324800"/>
                </a:lnTo>
                <a:close/>
              </a:path>
            </a:pathLst>
          </a:custGeom>
          <a:ln w="25400">
            <a:solidFill>
              <a:srgbClr val="385D8A"/>
            </a:solidFill>
          </a:ln>
        </p:spPr>
        <p:txBody>
          <a:bodyPr wrap="square" lIns="0" tIns="0" rIns="0" bIns="0" rtlCol="0"/>
          <a:lstStyle/>
          <a:p>
            <a:endParaRPr/>
          </a:p>
        </p:txBody>
      </p:sp>
      <p:sp>
        <p:nvSpPr>
          <p:cNvPr id="20" name="object 20"/>
          <p:cNvSpPr txBox="1"/>
          <p:nvPr/>
        </p:nvSpPr>
        <p:spPr>
          <a:xfrm>
            <a:off x="4711555" y="2122842"/>
            <a:ext cx="1250950" cy="430887"/>
          </a:xfrm>
          <a:prstGeom prst="rect">
            <a:avLst/>
          </a:prstGeom>
        </p:spPr>
        <p:txBody>
          <a:bodyPr vert="horz" wrap="square" lIns="0" tIns="0" rIns="0" bIns="0" rtlCol="0">
            <a:spAutoFit/>
          </a:bodyPr>
          <a:lstStyle/>
          <a:p>
            <a:pPr marL="451484" marR="5080" indent="-439420"/>
            <a:r>
              <a:rPr sz="1400" spc="-5" dirty="0">
                <a:latin typeface="Segoe UI"/>
                <a:cs typeface="Segoe UI"/>
              </a:rPr>
              <a:t>En</a:t>
            </a:r>
            <a:r>
              <a:rPr sz="1400" spc="-10" dirty="0">
                <a:latin typeface="Segoe UI"/>
                <a:cs typeface="Segoe UI"/>
              </a:rPr>
              <a:t>t</a:t>
            </a:r>
            <a:r>
              <a:rPr sz="1400" spc="-5" dirty="0">
                <a:latin typeface="Segoe UI"/>
                <a:cs typeface="Segoe UI"/>
              </a:rPr>
              <a:t>e</a:t>
            </a:r>
            <a:r>
              <a:rPr sz="1400" dirty="0">
                <a:latin typeface="Segoe UI"/>
                <a:cs typeface="Segoe UI"/>
              </a:rPr>
              <a:t>r</a:t>
            </a:r>
            <a:r>
              <a:rPr sz="1400" spc="35" dirty="0">
                <a:latin typeface="Times New Roman"/>
                <a:cs typeface="Times New Roman"/>
              </a:rPr>
              <a:t> </a:t>
            </a:r>
            <a:r>
              <a:rPr sz="1400" spc="-5" dirty="0">
                <a:latin typeface="Segoe UI"/>
                <a:cs typeface="Segoe UI"/>
              </a:rPr>
              <a:t>u</a:t>
            </a:r>
            <a:r>
              <a:rPr sz="1400" dirty="0">
                <a:latin typeface="Segoe UI"/>
                <a:cs typeface="Segoe UI"/>
              </a:rPr>
              <a:t>s</a:t>
            </a:r>
            <a:r>
              <a:rPr sz="1400" spc="-5" dirty="0">
                <a:latin typeface="Segoe UI"/>
                <a:cs typeface="Segoe UI"/>
              </a:rPr>
              <a:t>e</a:t>
            </a:r>
            <a:r>
              <a:rPr sz="1400" dirty="0">
                <a:latin typeface="Segoe UI"/>
                <a:cs typeface="Segoe UI"/>
              </a:rPr>
              <a:t>r</a:t>
            </a:r>
            <a:r>
              <a:rPr sz="1400" spc="-5" dirty="0">
                <a:latin typeface="Segoe UI"/>
                <a:cs typeface="Segoe UI"/>
              </a:rPr>
              <a:t>n</a:t>
            </a:r>
            <a:r>
              <a:rPr sz="1400" spc="5" dirty="0">
                <a:latin typeface="Segoe UI"/>
                <a:cs typeface="Segoe UI"/>
              </a:rPr>
              <a:t>a</a:t>
            </a:r>
            <a:r>
              <a:rPr sz="1400" dirty="0">
                <a:latin typeface="Segoe UI"/>
                <a:cs typeface="Segoe UI"/>
              </a:rPr>
              <a:t>me</a:t>
            </a:r>
            <a:r>
              <a:rPr sz="1400" dirty="0">
                <a:latin typeface="Times New Roman"/>
                <a:cs typeface="Times New Roman"/>
              </a:rPr>
              <a:t> </a:t>
            </a:r>
            <a:r>
              <a:rPr sz="1400" spc="-5" dirty="0">
                <a:latin typeface="Segoe UI"/>
                <a:cs typeface="Segoe UI"/>
              </a:rPr>
              <a:t>he</a:t>
            </a:r>
            <a:r>
              <a:rPr sz="1400" spc="-25" dirty="0">
                <a:latin typeface="Segoe UI"/>
                <a:cs typeface="Segoe UI"/>
              </a:rPr>
              <a:t>r</a:t>
            </a:r>
            <a:r>
              <a:rPr sz="1400" dirty="0">
                <a:latin typeface="Segoe UI"/>
                <a:cs typeface="Segoe UI"/>
              </a:rPr>
              <a:t>e</a:t>
            </a:r>
            <a:endParaRPr sz="1400">
              <a:latin typeface="Segoe UI"/>
              <a:cs typeface="Segoe U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331113"/>
            <a:ext cx="10053323" cy="430887"/>
          </a:xfrm>
          <a:prstGeom prst="rect">
            <a:avLst/>
          </a:prstGeom>
        </p:spPr>
        <p:txBody>
          <a:bodyPr vert="horz" wrap="square" lIns="0" tIns="0" rIns="0" bIns="0" rtlCol="0">
            <a:spAutoFit/>
          </a:bodyPr>
          <a:lstStyle/>
          <a:p>
            <a:pPr marL="12700"/>
            <a:r>
              <a:rPr dirty="0">
                <a:latin typeface="Arial" panose="020B0604020202020204" pitchFamily="34" charset="0"/>
                <a:cs typeface="Arial" panose="020B0604020202020204" pitchFamily="34" charset="0"/>
              </a:rPr>
              <a:t>Create Draft Letter</a:t>
            </a:r>
          </a:p>
        </p:txBody>
      </p:sp>
      <p:sp>
        <p:nvSpPr>
          <p:cNvPr id="3" name="object 3"/>
          <p:cNvSpPr/>
          <p:nvPr/>
        </p:nvSpPr>
        <p:spPr>
          <a:xfrm>
            <a:off x="1524001" y="914401"/>
            <a:ext cx="9143999" cy="53720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6292858"/>
            <a:ext cx="9144000" cy="0"/>
          </a:xfrm>
          <a:custGeom>
            <a:avLst/>
            <a:gdLst/>
            <a:ahLst/>
            <a:cxnLst/>
            <a:rect l="l" t="t" r="r" b="b"/>
            <a:pathLst>
              <a:path w="9144000">
                <a:moveTo>
                  <a:pt x="0" y="0"/>
                </a:moveTo>
                <a:lnTo>
                  <a:pt x="9144000" y="0"/>
                </a:lnTo>
              </a:path>
            </a:pathLst>
          </a:custGeom>
          <a:ln w="12699">
            <a:solidFill>
              <a:srgbClr val="000000"/>
            </a:solidFill>
          </a:ln>
        </p:spPr>
        <p:txBody>
          <a:bodyPr wrap="square" lIns="0" tIns="0" rIns="0" bIns="0" rtlCol="0"/>
          <a:lstStyle/>
          <a:p>
            <a:endParaRPr/>
          </a:p>
        </p:txBody>
      </p:sp>
      <p:sp>
        <p:nvSpPr>
          <p:cNvPr id="5" name="object 5"/>
          <p:cNvSpPr/>
          <p:nvPr/>
        </p:nvSpPr>
        <p:spPr>
          <a:xfrm>
            <a:off x="1524000" y="908041"/>
            <a:ext cx="9144000" cy="0"/>
          </a:xfrm>
          <a:custGeom>
            <a:avLst/>
            <a:gdLst/>
            <a:ahLst/>
            <a:cxnLst/>
            <a:rect l="l" t="t" r="r" b="b"/>
            <a:pathLst>
              <a:path w="9144000">
                <a:moveTo>
                  <a:pt x="9144000" y="0"/>
                </a:moveTo>
                <a:lnTo>
                  <a:pt x="0" y="0"/>
                </a:lnTo>
              </a:path>
            </a:pathLst>
          </a:custGeom>
          <a:ln w="12699">
            <a:solidFill>
              <a:srgbClr val="000000"/>
            </a:solidFill>
          </a:ln>
        </p:spPr>
        <p:txBody>
          <a:bodyPr wrap="square" lIns="0" tIns="0" rIns="0" bIns="0" rtlCol="0"/>
          <a:lstStyle/>
          <a:p>
            <a:endParaRPr/>
          </a:p>
        </p:txBody>
      </p:sp>
      <p:sp>
        <p:nvSpPr>
          <p:cNvPr id="6" name="object 6"/>
          <p:cNvSpPr/>
          <p:nvPr/>
        </p:nvSpPr>
        <p:spPr>
          <a:xfrm>
            <a:off x="5264659" y="1072274"/>
            <a:ext cx="1664335" cy="952500"/>
          </a:xfrm>
          <a:custGeom>
            <a:avLst/>
            <a:gdLst/>
            <a:ahLst/>
            <a:cxnLst/>
            <a:rect l="l" t="t" r="r" b="b"/>
            <a:pathLst>
              <a:path w="1664335" h="952500">
                <a:moveTo>
                  <a:pt x="1000365" y="0"/>
                </a:moveTo>
                <a:lnTo>
                  <a:pt x="970787" y="376287"/>
                </a:lnTo>
                <a:lnTo>
                  <a:pt x="85858" y="376818"/>
                </a:lnTo>
                <a:lnTo>
                  <a:pt x="71728" y="379384"/>
                </a:lnTo>
                <a:lnTo>
                  <a:pt x="34789" y="398333"/>
                </a:lnTo>
                <a:lnTo>
                  <a:pt x="9425" y="430760"/>
                </a:lnTo>
                <a:lnTo>
                  <a:pt x="0" y="472299"/>
                </a:lnTo>
                <a:lnTo>
                  <a:pt x="0" y="616317"/>
                </a:lnTo>
                <a:lnTo>
                  <a:pt x="530" y="866501"/>
                </a:lnTo>
                <a:lnTo>
                  <a:pt x="14016" y="906327"/>
                </a:lnTo>
                <a:lnTo>
                  <a:pt x="42436" y="936035"/>
                </a:lnTo>
                <a:lnTo>
                  <a:pt x="81422" y="951258"/>
                </a:lnTo>
                <a:lnTo>
                  <a:pt x="96011" y="952359"/>
                </a:lnTo>
                <a:lnTo>
                  <a:pt x="1386839" y="952359"/>
                </a:lnTo>
                <a:lnTo>
                  <a:pt x="1578349" y="951829"/>
                </a:lnTo>
                <a:lnTo>
                  <a:pt x="1618175" y="938343"/>
                </a:lnTo>
                <a:lnTo>
                  <a:pt x="1647883" y="909923"/>
                </a:lnTo>
                <a:lnTo>
                  <a:pt x="1663106" y="870937"/>
                </a:lnTo>
                <a:lnTo>
                  <a:pt x="1664207" y="856347"/>
                </a:lnTo>
                <a:lnTo>
                  <a:pt x="1664207" y="472299"/>
                </a:lnTo>
                <a:lnTo>
                  <a:pt x="1656561" y="434686"/>
                </a:lnTo>
                <a:lnTo>
                  <a:pt x="1632634" y="401121"/>
                </a:lnTo>
                <a:lnTo>
                  <a:pt x="1596685" y="380584"/>
                </a:lnTo>
                <a:lnTo>
                  <a:pt x="1568195" y="376287"/>
                </a:lnTo>
                <a:lnTo>
                  <a:pt x="1386839" y="376287"/>
                </a:lnTo>
                <a:lnTo>
                  <a:pt x="1000365" y="0"/>
                </a:lnTo>
                <a:close/>
              </a:path>
            </a:pathLst>
          </a:custGeom>
          <a:solidFill>
            <a:srgbClr val="DADADA"/>
          </a:solidFill>
        </p:spPr>
        <p:txBody>
          <a:bodyPr wrap="square" lIns="0" tIns="0" rIns="0" bIns="0" rtlCol="0"/>
          <a:lstStyle/>
          <a:p>
            <a:endParaRPr/>
          </a:p>
        </p:txBody>
      </p:sp>
      <p:sp>
        <p:nvSpPr>
          <p:cNvPr id="7" name="object 7"/>
          <p:cNvSpPr/>
          <p:nvPr/>
        </p:nvSpPr>
        <p:spPr>
          <a:xfrm>
            <a:off x="5264659" y="1072274"/>
            <a:ext cx="1664335" cy="952500"/>
          </a:xfrm>
          <a:custGeom>
            <a:avLst/>
            <a:gdLst/>
            <a:ahLst/>
            <a:cxnLst/>
            <a:rect l="l" t="t" r="r" b="b"/>
            <a:pathLst>
              <a:path w="1664335" h="952500">
                <a:moveTo>
                  <a:pt x="0" y="472299"/>
                </a:moveTo>
                <a:lnTo>
                  <a:pt x="9425" y="430760"/>
                </a:lnTo>
                <a:lnTo>
                  <a:pt x="34789" y="398333"/>
                </a:lnTo>
                <a:lnTo>
                  <a:pt x="71728" y="379384"/>
                </a:lnTo>
                <a:lnTo>
                  <a:pt x="970787" y="376287"/>
                </a:lnTo>
                <a:lnTo>
                  <a:pt x="1000365" y="0"/>
                </a:lnTo>
                <a:lnTo>
                  <a:pt x="1386839" y="376287"/>
                </a:lnTo>
                <a:lnTo>
                  <a:pt x="1568195" y="376287"/>
                </a:lnTo>
                <a:lnTo>
                  <a:pt x="1582785" y="377388"/>
                </a:lnTo>
                <a:lnTo>
                  <a:pt x="1621771" y="392612"/>
                </a:lnTo>
                <a:lnTo>
                  <a:pt x="1650191" y="422320"/>
                </a:lnTo>
                <a:lnTo>
                  <a:pt x="1663677" y="462146"/>
                </a:lnTo>
                <a:lnTo>
                  <a:pt x="1664207" y="472299"/>
                </a:lnTo>
                <a:lnTo>
                  <a:pt x="1664207" y="616317"/>
                </a:lnTo>
                <a:lnTo>
                  <a:pt x="1664207" y="856347"/>
                </a:lnTo>
                <a:lnTo>
                  <a:pt x="1654782" y="897886"/>
                </a:lnTo>
                <a:lnTo>
                  <a:pt x="1629418" y="930313"/>
                </a:lnTo>
                <a:lnTo>
                  <a:pt x="1592479" y="949262"/>
                </a:lnTo>
                <a:lnTo>
                  <a:pt x="1386839" y="952359"/>
                </a:lnTo>
                <a:lnTo>
                  <a:pt x="970787" y="952359"/>
                </a:lnTo>
                <a:lnTo>
                  <a:pt x="96011" y="952359"/>
                </a:lnTo>
                <a:lnTo>
                  <a:pt x="54473" y="942934"/>
                </a:lnTo>
                <a:lnTo>
                  <a:pt x="22046" y="917569"/>
                </a:lnTo>
                <a:lnTo>
                  <a:pt x="3097" y="880631"/>
                </a:lnTo>
                <a:lnTo>
                  <a:pt x="0" y="616317"/>
                </a:lnTo>
                <a:lnTo>
                  <a:pt x="0" y="472299"/>
                </a:lnTo>
                <a:close/>
              </a:path>
            </a:pathLst>
          </a:custGeom>
          <a:ln w="25400">
            <a:solidFill>
              <a:srgbClr val="385D8A"/>
            </a:solidFill>
          </a:ln>
        </p:spPr>
        <p:txBody>
          <a:bodyPr wrap="square" lIns="0" tIns="0" rIns="0" bIns="0" rtlCol="0"/>
          <a:lstStyle/>
          <a:p>
            <a:endParaRPr/>
          </a:p>
        </p:txBody>
      </p:sp>
      <p:sp>
        <p:nvSpPr>
          <p:cNvPr id="8" name="object 8"/>
          <p:cNvSpPr txBox="1"/>
          <p:nvPr/>
        </p:nvSpPr>
        <p:spPr>
          <a:xfrm>
            <a:off x="5606060" y="1432179"/>
            <a:ext cx="1014094" cy="646331"/>
          </a:xfrm>
          <a:prstGeom prst="rect">
            <a:avLst/>
          </a:prstGeom>
        </p:spPr>
        <p:txBody>
          <a:bodyPr vert="horz" wrap="square" lIns="0" tIns="0" rIns="0" bIns="0" rtlCol="0">
            <a:spAutoFit/>
          </a:bodyPr>
          <a:lstStyle/>
          <a:p>
            <a:pPr marL="12065" marR="5080" indent="12065" algn="ctr"/>
            <a:r>
              <a:rPr sz="1400" spc="-10" dirty="0">
                <a:latin typeface="Segoe UI"/>
                <a:cs typeface="Segoe UI"/>
              </a:rPr>
              <a:t>C</a:t>
            </a:r>
            <a:r>
              <a:rPr sz="1400" spc="-5" dirty="0">
                <a:latin typeface="Segoe UI"/>
                <a:cs typeface="Segoe UI"/>
              </a:rPr>
              <a:t>lic</a:t>
            </a:r>
            <a:r>
              <a:rPr sz="1400" dirty="0">
                <a:latin typeface="Segoe UI"/>
                <a:cs typeface="Segoe UI"/>
              </a:rPr>
              <a:t>k</a:t>
            </a:r>
            <a:r>
              <a:rPr sz="1400" spc="40" dirty="0">
                <a:latin typeface="Times New Roman"/>
                <a:cs typeface="Times New Roman"/>
              </a:rPr>
              <a:t> </a:t>
            </a:r>
            <a:r>
              <a:rPr sz="1400" spc="-5" dirty="0">
                <a:latin typeface="Segoe UI"/>
                <a:cs typeface="Segoe UI"/>
              </a:rPr>
              <a:t>he</a:t>
            </a:r>
            <a:r>
              <a:rPr sz="1400" spc="-25" dirty="0">
                <a:latin typeface="Segoe UI"/>
                <a:cs typeface="Segoe UI"/>
              </a:rPr>
              <a:t>r</a:t>
            </a:r>
            <a:r>
              <a:rPr sz="1400" dirty="0">
                <a:latin typeface="Segoe UI"/>
                <a:cs typeface="Segoe UI"/>
              </a:rPr>
              <a:t>e</a:t>
            </a:r>
            <a:r>
              <a:rPr sz="1400" spc="40" dirty="0">
                <a:latin typeface="Times New Roman"/>
                <a:cs typeface="Times New Roman"/>
              </a:rPr>
              <a:t> </a:t>
            </a:r>
            <a:r>
              <a:rPr sz="1400" spc="-10" dirty="0">
                <a:latin typeface="Segoe UI"/>
                <a:cs typeface="Segoe UI"/>
              </a:rPr>
              <a:t>t</a:t>
            </a:r>
            <a:r>
              <a:rPr sz="1400" dirty="0">
                <a:latin typeface="Segoe UI"/>
                <a:cs typeface="Segoe UI"/>
              </a:rPr>
              <a:t>o</a:t>
            </a:r>
            <a:r>
              <a:rPr sz="1400" dirty="0">
                <a:latin typeface="Times New Roman"/>
                <a:cs typeface="Times New Roman"/>
              </a:rPr>
              <a:t> </a:t>
            </a:r>
            <a:r>
              <a:rPr sz="1400" spc="-10" dirty="0">
                <a:latin typeface="Segoe UI"/>
                <a:cs typeface="Segoe UI"/>
              </a:rPr>
              <a:t>C</a:t>
            </a:r>
            <a:r>
              <a:rPr sz="1400" spc="-25" dirty="0">
                <a:latin typeface="Segoe UI"/>
                <a:cs typeface="Segoe UI"/>
              </a:rPr>
              <a:t>r</a:t>
            </a:r>
            <a:r>
              <a:rPr sz="1400" spc="-5" dirty="0">
                <a:latin typeface="Segoe UI"/>
                <a:cs typeface="Segoe UI"/>
              </a:rPr>
              <a:t>e</a:t>
            </a:r>
            <a:r>
              <a:rPr sz="1400" spc="5" dirty="0">
                <a:latin typeface="Segoe UI"/>
                <a:cs typeface="Segoe UI"/>
              </a:rPr>
              <a:t>a</a:t>
            </a:r>
            <a:r>
              <a:rPr sz="1400" spc="-10" dirty="0">
                <a:latin typeface="Segoe UI"/>
                <a:cs typeface="Segoe UI"/>
              </a:rPr>
              <a:t>t</a:t>
            </a:r>
            <a:r>
              <a:rPr sz="1400" dirty="0">
                <a:latin typeface="Segoe UI"/>
                <a:cs typeface="Segoe UI"/>
              </a:rPr>
              <a:t>e</a:t>
            </a:r>
            <a:r>
              <a:rPr sz="1400" spc="30" dirty="0">
                <a:latin typeface="Times New Roman"/>
                <a:cs typeface="Times New Roman"/>
              </a:rPr>
              <a:t> </a:t>
            </a:r>
            <a:r>
              <a:rPr sz="1400" spc="-5" dirty="0">
                <a:latin typeface="Segoe UI"/>
                <a:cs typeface="Segoe UI"/>
              </a:rPr>
              <a:t>D</a:t>
            </a:r>
            <a:r>
              <a:rPr sz="1400" dirty="0">
                <a:latin typeface="Segoe UI"/>
                <a:cs typeface="Segoe UI"/>
              </a:rPr>
              <a:t>r</a:t>
            </a:r>
            <a:r>
              <a:rPr sz="1400" spc="5" dirty="0">
                <a:latin typeface="Segoe UI"/>
                <a:cs typeface="Segoe UI"/>
              </a:rPr>
              <a:t>a</a:t>
            </a:r>
            <a:r>
              <a:rPr sz="1400" spc="25" dirty="0">
                <a:latin typeface="Segoe UI"/>
                <a:cs typeface="Segoe UI"/>
              </a:rPr>
              <a:t>f</a:t>
            </a:r>
            <a:r>
              <a:rPr sz="1400" dirty="0">
                <a:latin typeface="Segoe UI"/>
                <a:cs typeface="Segoe UI"/>
              </a:rPr>
              <a:t>t</a:t>
            </a:r>
            <a:r>
              <a:rPr sz="1400" dirty="0">
                <a:latin typeface="Times New Roman"/>
                <a:cs typeface="Times New Roman"/>
              </a:rPr>
              <a:t> </a:t>
            </a:r>
            <a:r>
              <a:rPr sz="1400" spc="-5" dirty="0">
                <a:latin typeface="Segoe UI"/>
                <a:cs typeface="Segoe UI"/>
              </a:rPr>
              <a:t>Le</a:t>
            </a:r>
            <a:r>
              <a:rPr sz="1400" dirty="0">
                <a:latin typeface="Segoe UI"/>
                <a:cs typeface="Segoe UI"/>
              </a:rPr>
              <a:t>t</a:t>
            </a:r>
            <a:r>
              <a:rPr sz="1400" spc="-10" dirty="0">
                <a:latin typeface="Segoe UI"/>
                <a:cs typeface="Segoe UI"/>
              </a:rPr>
              <a:t>t</a:t>
            </a:r>
            <a:r>
              <a:rPr sz="1400" spc="-5" dirty="0">
                <a:latin typeface="Segoe UI"/>
                <a:cs typeface="Segoe UI"/>
              </a:rPr>
              <a:t>er</a:t>
            </a:r>
            <a:endParaRPr sz="1400">
              <a:latin typeface="Segoe UI"/>
              <a:cs typeface="Segoe U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31113"/>
            <a:ext cx="10053323" cy="430887"/>
          </a:xfrm>
          <a:prstGeom prst="rect">
            <a:avLst/>
          </a:prstGeom>
        </p:spPr>
        <p:txBody>
          <a:bodyPr vert="horz" wrap="square" lIns="0" tIns="0" rIns="0" bIns="0" rtlCol="0">
            <a:spAutoFit/>
          </a:bodyPr>
          <a:lstStyle/>
          <a:p>
            <a:pPr marL="12700"/>
            <a:r>
              <a:rPr dirty="0">
                <a:latin typeface="Arial" panose="020B0604020202020204" pitchFamily="34" charset="0"/>
                <a:cs typeface="Arial" panose="020B0604020202020204" pitchFamily="34" charset="0"/>
              </a:rPr>
              <a:t>Create Draft Letter</a:t>
            </a:r>
          </a:p>
        </p:txBody>
      </p:sp>
      <p:sp>
        <p:nvSpPr>
          <p:cNvPr id="3" name="object 3"/>
          <p:cNvSpPr/>
          <p:nvPr/>
        </p:nvSpPr>
        <p:spPr>
          <a:xfrm>
            <a:off x="1524001" y="914401"/>
            <a:ext cx="9143999" cy="53720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6292858"/>
            <a:ext cx="9144000" cy="0"/>
          </a:xfrm>
          <a:custGeom>
            <a:avLst/>
            <a:gdLst/>
            <a:ahLst/>
            <a:cxnLst/>
            <a:rect l="l" t="t" r="r" b="b"/>
            <a:pathLst>
              <a:path w="9144000">
                <a:moveTo>
                  <a:pt x="0" y="0"/>
                </a:moveTo>
                <a:lnTo>
                  <a:pt x="9144000" y="0"/>
                </a:lnTo>
              </a:path>
            </a:pathLst>
          </a:custGeom>
          <a:ln w="12699">
            <a:solidFill>
              <a:srgbClr val="000000"/>
            </a:solidFill>
          </a:ln>
        </p:spPr>
        <p:txBody>
          <a:bodyPr wrap="square" lIns="0" tIns="0" rIns="0" bIns="0" rtlCol="0"/>
          <a:lstStyle/>
          <a:p>
            <a:endParaRPr/>
          </a:p>
        </p:txBody>
      </p:sp>
      <p:sp>
        <p:nvSpPr>
          <p:cNvPr id="5" name="object 5"/>
          <p:cNvSpPr/>
          <p:nvPr/>
        </p:nvSpPr>
        <p:spPr>
          <a:xfrm>
            <a:off x="1524000" y="908041"/>
            <a:ext cx="9144000" cy="0"/>
          </a:xfrm>
          <a:custGeom>
            <a:avLst/>
            <a:gdLst/>
            <a:ahLst/>
            <a:cxnLst/>
            <a:rect l="l" t="t" r="r" b="b"/>
            <a:pathLst>
              <a:path w="9144000">
                <a:moveTo>
                  <a:pt x="9144000" y="0"/>
                </a:moveTo>
                <a:lnTo>
                  <a:pt x="0" y="0"/>
                </a:lnTo>
              </a:path>
            </a:pathLst>
          </a:custGeom>
          <a:ln w="12699">
            <a:solidFill>
              <a:srgbClr val="000000"/>
            </a:solidFill>
          </a:ln>
        </p:spPr>
        <p:txBody>
          <a:bodyPr wrap="square" lIns="0" tIns="0" rIns="0" bIns="0" rtlCol="0"/>
          <a:lstStyle/>
          <a:p>
            <a:endParaRPr/>
          </a:p>
        </p:txBody>
      </p:sp>
      <p:sp>
        <p:nvSpPr>
          <p:cNvPr id="6" name="object 6"/>
          <p:cNvSpPr/>
          <p:nvPr/>
        </p:nvSpPr>
        <p:spPr>
          <a:xfrm>
            <a:off x="8932957" y="1901330"/>
            <a:ext cx="1664335" cy="952500"/>
          </a:xfrm>
          <a:custGeom>
            <a:avLst/>
            <a:gdLst/>
            <a:ahLst/>
            <a:cxnLst/>
            <a:rect l="l" t="t" r="r" b="b"/>
            <a:pathLst>
              <a:path w="1664334" h="952500">
                <a:moveTo>
                  <a:pt x="1000353" y="0"/>
                </a:moveTo>
                <a:lnTo>
                  <a:pt x="970787" y="376287"/>
                </a:lnTo>
                <a:lnTo>
                  <a:pt x="85857" y="376818"/>
                </a:lnTo>
                <a:lnTo>
                  <a:pt x="71726" y="379384"/>
                </a:lnTo>
                <a:lnTo>
                  <a:pt x="34787" y="398333"/>
                </a:lnTo>
                <a:lnTo>
                  <a:pt x="9424" y="430760"/>
                </a:lnTo>
                <a:lnTo>
                  <a:pt x="0" y="472299"/>
                </a:lnTo>
                <a:lnTo>
                  <a:pt x="0" y="616317"/>
                </a:lnTo>
                <a:lnTo>
                  <a:pt x="530" y="866501"/>
                </a:lnTo>
                <a:lnTo>
                  <a:pt x="14015" y="906327"/>
                </a:lnTo>
                <a:lnTo>
                  <a:pt x="42433" y="936035"/>
                </a:lnTo>
                <a:lnTo>
                  <a:pt x="81421" y="951258"/>
                </a:lnTo>
                <a:lnTo>
                  <a:pt x="96011" y="952359"/>
                </a:lnTo>
                <a:lnTo>
                  <a:pt x="1386839" y="952359"/>
                </a:lnTo>
                <a:lnTo>
                  <a:pt x="1578340" y="951829"/>
                </a:lnTo>
                <a:lnTo>
                  <a:pt x="1618151" y="938343"/>
                </a:lnTo>
                <a:lnTo>
                  <a:pt x="1647868" y="909923"/>
                </a:lnTo>
                <a:lnTo>
                  <a:pt x="1663105" y="870937"/>
                </a:lnTo>
                <a:lnTo>
                  <a:pt x="1664207" y="856347"/>
                </a:lnTo>
                <a:lnTo>
                  <a:pt x="1664207" y="472299"/>
                </a:lnTo>
                <a:lnTo>
                  <a:pt x="1656553" y="434686"/>
                </a:lnTo>
                <a:lnTo>
                  <a:pt x="1632613" y="401121"/>
                </a:lnTo>
                <a:lnTo>
                  <a:pt x="1596665" y="380584"/>
                </a:lnTo>
                <a:lnTo>
                  <a:pt x="1568195" y="376287"/>
                </a:lnTo>
                <a:lnTo>
                  <a:pt x="1386839" y="376287"/>
                </a:lnTo>
                <a:lnTo>
                  <a:pt x="1000353" y="0"/>
                </a:lnTo>
                <a:close/>
              </a:path>
            </a:pathLst>
          </a:custGeom>
          <a:solidFill>
            <a:srgbClr val="DADADA"/>
          </a:solidFill>
        </p:spPr>
        <p:txBody>
          <a:bodyPr wrap="square" lIns="0" tIns="0" rIns="0" bIns="0" rtlCol="0"/>
          <a:lstStyle/>
          <a:p>
            <a:endParaRPr/>
          </a:p>
        </p:txBody>
      </p:sp>
      <p:sp>
        <p:nvSpPr>
          <p:cNvPr id="7" name="object 7"/>
          <p:cNvSpPr/>
          <p:nvPr/>
        </p:nvSpPr>
        <p:spPr>
          <a:xfrm>
            <a:off x="8932957" y="1901330"/>
            <a:ext cx="1664335" cy="952500"/>
          </a:xfrm>
          <a:custGeom>
            <a:avLst/>
            <a:gdLst/>
            <a:ahLst/>
            <a:cxnLst/>
            <a:rect l="l" t="t" r="r" b="b"/>
            <a:pathLst>
              <a:path w="1664334" h="952500">
                <a:moveTo>
                  <a:pt x="0" y="472299"/>
                </a:moveTo>
                <a:lnTo>
                  <a:pt x="9424" y="430760"/>
                </a:lnTo>
                <a:lnTo>
                  <a:pt x="34787" y="398333"/>
                </a:lnTo>
                <a:lnTo>
                  <a:pt x="71726" y="379384"/>
                </a:lnTo>
                <a:lnTo>
                  <a:pt x="970787" y="376287"/>
                </a:lnTo>
                <a:lnTo>
                  <a:pt x="1000353" y="0"/>
                </a:lnTo>
                <a:lnTo>
                  <a:pt x="1386839" y="376287"/>
                </a:lnTo>
                <a:lnTo>
                  <a:pt x="1568195" y="376287"/>
                </a:lnTo>
                <a:lnTo>
                  <a:pt x="1582772" y="377388"/>
                </a:lnTo>
                <a:lnTo>
                  <a:pt x="1621747" y="392612"/>
                </a:lnTo>
                <a:lnTo>
                  <a:pt x="1650178" y="422320"/>
                </a:lnTo>
                <a:lnTo>
                  <a:pt x="1663676" y="462146"/>
                </a:lnTo>
                <a:lnTo>
                  <a:pt x="1664207" y="472299"/>
                </a:lnTo>
                <a:lnTo>
                  <a:pt x="1664207" y="616317"/>
                </a:lnTo>
                <a:lnTo>
                  <a:pt x="1664207" y="856347"/>
                </a:lnTo>
                <a:lnTo>
                  <a:pt x="1654773" y="897886"/>
                </a:lnTo>
                <a:lnTo>
                  <a:pt x="1629395" y="930313"/>
                </a:lnTo>
                <a:lnTo>
                  <a:pt x="1592461" y="949262"/>
                </a:lnTo>
                <a:lnTo>
                  <a:pt x="1386839" y="952359"/>
                </a:lnTo>
                <a:lnTo>
                  <a:pt x="970787" y="952359"/>
                </a:lnTo>
                <a:lnTo>
                  <a:pt x="96011" y="952359"/>
                </a:lnTo>
                <a:lnTo>
                  <a:pt x="54470" y="942934"/>
                </a:lnTo>
                <a:lnTo>
                  <a:pt x="22044" y="917569"/>
                </a:lnTo>
                <a:lnTo>
                  <a:pt x="3096" y="880631"/>
                </a:lnTo>
                <a:lnTo>
                  <a:pt x="0" y="616317"/>
                </a:lnTo>
                <a:lnTo>
                  <a:pt x="0" y="472299"/>
                </a:lnTo>
                <a:close/>
              </a:path>
            </a:pathLst>
          </a:custGeom>
          <a:ln w="25400">
            <a:solidFill>
              <a:srgbClr val="385D8A"/>
            </a:solidFill>
          </a:ln>
        </p:spPr>
        <p:txBody>
          <a:bodyPr wrap="square" lIns="0" tIns="0" rIns="0" bIns="0" rtlCol="0"/>
          <a:lstStyle/>
          <a:p>
            <a:endParaRPr/>
          </a:p>
        </p:txBody>
      </p:sp>
      <p:sp>
        <p:nvSpPr>
          <p:cNvPr id="8" name="object 8"/>
          <p:cNvSpPr txBox="1"/>
          <p:nvPr/>
        </p:nvSpPr>
        <p:spPr>
          <a:xfrm>
            <a:off x="9152483" y="2367913"/>
            <a:ext cx="1222375" cy="430887"/>
          </a:xfrm>
          <a:prstGeom prst="rect">
            <a:avLst/>
          </a:prstGeom>
        </p:spPr>
        <p:txBody>
          <a:bodyPr vert="horz" wrap="square" lIns="0" tIns="0" rIns="0" bIns="0" rtlCol="0">
            <a:spAutoFit/>
          </a:bodyPr>
          <a:lstStyle/>
          <a:p>
            <a:pPr marL="12700" marR="5080" indent="133985"/>
            <a:r>
              <a:rPr sz="1400" spc="-10" dirty="0">
                <a:latin typeface="Segoe UI"/>
                <a:cs typeface="Segoe UI"/>
              </a:rPr>
              <a:t>C</a:t>
            </a:r>
            <a:r>
              <a:rPr sz="1400" spc="-5" dirty="0">
                <a:latin typeface="Segoe UI"/>
                <a:cs typeface="Segoe UI"/>
              </a:rPr>
              <a:t>lic</a:t>
            </a:r>
            <a:r>
              <a:rPr sz="1400" dirty="0">
                <a:latin typeface="Segoe UI"/>
                <a:cs typeface="Segoe UI"/>
              </a:rPr>
              <a:t>k</a:t>
            </a:r>
            <a:r>
              <a:rPr sz="1400" spc="40" dirty="0">
                <a:latin typeface="Times New Roman"/>
                <a:cs typeface="Times New Roman"/>
              </a:rPr>
              <a:t> </a:t>
            </a:r>
            <a:r>
              <a:rPr sz="1400" spc="-5" dirty="0">
                <a:latin typeface="Segoe UI"/>
                <a:cs typeface="Segoe UI"/>
              </a:rPr>
              <a:t>he</a:t>
            </a:r>
            <a:r>
              <a:rPr sz="1400" spc="-25" dirty="0">
                <a:latin typeface="Segoe UI"/>
                <a:cs typeface="Segoe UI"/>
              </a:rPr>
              <a:t>r</a:t>
            </a:r>
            <a:r>
              <a:rPr sz="1400" dirty="0">
                <a:latin typeface="Segoe UI"/>
                <a:cs typeface="Segoe UI"/>
              </a:rPr>
              <a:t>e</a:t>
            </a:r>
            <a:r>
              <a:rPr sz="1400" spc="40" dirty="0">
                <a:latin typeface="Times New Roman"/>
                <a:cs typeface="Times New Roman"/>
              </a:rPr>
              <a:t> </a:t>
            </a:r>
            <a:r>
              <a:rPr sz="1400" spc="-10" dirty="0">
                <a:latin typeface="Segoe UI"/>
                <a:cs typeface="Segoe UI"/>
              </a:rPr>
              <a:t>t</a:t>
            </a:r>
            <a:r>
              <a:rPr sz="1400" dirty="0">
                <a:latin typeface="Segoe UI"/>
                <a:cs typeface="Segoe UI"/>
              </a:rPr>
              <a:t>o</a:t>
            </a:r>
            <a:r>
              <a:rPr sz="1400" dirty="0">
                <a:latin typeface="Times New Roman"/>
                <a:cs typeface="Times New Roman"/>
              </a:rPr>
              <a:t> </a:t>
            </a:r>
            <a:r>
              <a:rPr sz="1400" dirty="0">
                <a:latin typeface="Segoe UI"/>
                <a:cs typeface="Segoe UI"/>
              </a:rPr>
              <a:t>s</a:t>
            </a:r>
            <a:r>
              <a:rPr sz="1400" spc="-5" dirty="0">
                <a:latin typeface="Segoe UI"/>
                <a:cs typeface="Segoe UI"/>
              </a:rPr>
              <a:t>elec</a:t>
            </a:r>
            <a:r>
              <a:rPr sz="1400" dirty="0">
                <a:latin typeface="Segoe UI"/>
                <a:cs typeface="Segoe UI"/>
              </a:rPr>
              <a:t>t</a:t>
            </a:r>
            <a:r>
              <a:rPr sz="1400" spc="50" dirty="0">
                <a:latin typeface="Times New Roman"/>
                <a:cs typeface="Times New Roman"/>
              </a:rPr>
              <a:t> </a:t>
            </a:r>
            <a:r>
              <a:rPr sz="1400" spc="-10" dirty="0">
                <a:latin typeface="Segoe UI"/>
                <a:cs typeface="Segoe UI"/>
              </a:rPr>
              <a:t>t</a:t>
            </a:r>
            <a:r>
              <a:rPr sz="1400" spc="-5" dirty="0">
                <a:latin typeface="Segoe UI"/>
                <a:cs typeface="Segoe UI"/>
              </a:rPr>
              <a:t>e</a:t>
            </a:r>
            <a:r>
              <a:rPr sz="1400" dirty="0">
                <a:latin typeface="Segoe UI"/>
                <a:cs typeface="Segoe UI"/>
              </a:rPr>
              <a:t>mp</a:t>
            </a:r>
            <a:r>
              <a:rPr sz="1400" spc="-5" dirty="0">
                <a:latin typeface="Segoe UI"/>
                <a:cs typeface="Segoe UI"/>
              </a:rPr>
              <a:t>l</a:t>
            </a:r>
            <a:r>
              <a:rPr sz="1400" spc="5" dirty="0">
                <a:latin typeface="Segoe UI"/>
                <a:cs typeface="Segoe UI"/>
              </a:rPr>
              <a:t>a</a:t>
            </a:r>
            <a:r>
              <a:rPr sz="1400" spc="-10" dirty="0">
                <a:latin typeface="Segoe UI"/>
                <a:cs typeface="Segoe UI"/>
              </a:rPr>
              <a:t>t</a:t>
            </a:r>
            <a:r>
              <a:rPr sz="1400" dirty="0">
                <a:latin typeface="Segoe UI"/>
                <a:cs typeface="Segoe UI"/>
              </a:rPr>
              <a:t>e</a:t>
            </a:r>
            <a:endParaRPr sz="1400">
              <a:latin typeface="Segoe UI"/>
              <a:cs typeface="Segoe UI"/>
            </a:endParaRPr>
          </a:p>
        </p:txBody>
      </p:sp>
      <p:sp>
        <p:nvSpPr>
          <p:cNvPr id="9" name="object 9"/>
          <p:cNvSpPr/>
          <p:nvPr/>
        </p:nvSpPr>
        <p:spPr>
          <a:xfrm>
            <a:off x="4423409" y="4648675"/>
            <a:ext cx="1902460" cy="652780"/>
          </a:xfrm>
          <a:custGeom>
            <a:avLst/>
            <a:gdLst/>
            <a:ahLst/>
            <a:cxnLst/>
            <a:rect l="l" t="t" r="r" b="b"/>
            <a:pathLst>
              <a:path w="1902460" h="652779">
                <a:moveTo>
                  <a:pt x="0" y="0"/>
                </a:moveTo>
                <a:lnTo>
                  <a:pt x="758951" y="316516"/>
                </a:lnTo>
                <a:lnTo>
                  <a:pt x="759482" y="566700"/>
                </a:lnTo>
                <a:lnTo>
                  <a:pt x="762049" y="580830"/>
                </a:lnTo>
                <a:lnTo>
                  <a:pt x="780998" y="617768"/>
                </a:lnTo>
                <a:lnTo>
                  <a:pt x="813425" y="643133"/>
                </a:lnTo>
                <a:lnTo>
                  <a:pt x="854963" y="652558"/>
                </a:lnTo>
                <a:lnTo>
                  <a:pt x="1235201" y="652558"/>
                </a:lnTo>
                <a:lnTo>
                  <a:pt x="1816093" y="652028"/>
                </a:lnTo>
                <a:lnTo>
                  <a:pt x="1855919" y="638541"/>
                </a:lnTo>
                <a:lnTo>
                  <a:pt x="1885627" y="610122"/>
                </a:lnTo>
                <a:lnTo>
                  <a:pt x="1900850" y="571135"/>
                </a:lnTo>
                <a:lnTo>
                  <a:pt x="1901951" y="556546"/>
                </a:lnTo>
                <a:lnTo>
                  <a:pt x="1901951" y="172498"/>
                </a:lnTo>
                <a:lnTo>
                  <a:pt x="758951" y="172498"/>
                </a:lnTo>
                <a:lnTo>
                  <a:pt x="0" y="0"/>
                </a:lnTo>
                <a:close/>
              </a:path>
              <a:path w="1902460" h="652779">
                <a:moveTo>
                  <a:pt x="1805939" y="76486"/>
                </a:moveTo>
                <a:lnTo>
                  <a:pt x="949451" y="76486"/>
                </a:lnTo>
                <a:lnTo>
                  <a:pt x="844810" y="77016"/>
                </a:lnTo>
                <a:lnTo>
                  <a:pt x="804984" y="90503"/>
                </a:lnTo>
                <a:lnTo>
                  <a:pt x="775276" y="118922"/>
                </a:lnTo>
                <a:lnTo>
                  <a:pt x="760053" y="157909"/>
                </a:lnTo>
                <a:lnTo>
                  <a:pt x="758951" y="172498"/>
                </a:lnTo>
                <a:lnTo>
                  <a:pt x="1901951" y="172498"/>
                </a:lnTo>
                <a:lnTo>
                  <a:pt x="1894305" y="134885"/>
                </a:lnTo>
                <a:lnTo>
                  <a:pt x="1870378" y="101319"/>
                </a:lnTo>
                <a:lnTo>
                  <a:pt x="1834429" y="80783"/>
                </a:lnTo>
                <a:lnTo>
                  <a:pt x="1805939" y="76486"/>
                </a:lnTo>
                <a:close/>
              </a:path>
            </a:pathLst>
          </a:custGeom>
          <a:solidFill>
            <a:srgbClr val="DADADA"/>
          </a:solidFill>
        </p:spPr>
        <p:txBody>
          <a:bodyPr wrap="square" lIns="0" tIns="0" rIns="0" bIns="0" rtlCol="0"/>
          <a:lstStyle/>
          <a:p>
            <a:endParaRPr/>
          </a:p>
        </p:txBody>
      </p:sp>
      <p:sp>
        <p:nvSpPr>
          <p:cNvPr id="10" name="object 10"/>
          <p:cNvSpPr/>
          <p:nvPr/>
        </p:nvSpPr>
        <p:spPr>
          <a:xfrm>
            <a:off x="4423409" y="4648675"/>
            <a:ext cx="1902460" cy="652780"/>
          </a:xfrm>
          <a:custGeom>
            <a:avLst/>
            <a:gdLst/>
            <a:ahLst/>
            <a:cxnLst/>
            <a:rect l="l" t="t" r="r" b="b"/>
            <a:pathLst>
              <a:path w="1902460" h="652779">
                <a:moveTo>
                  <a:pt x="758951" y="172498"/>
                </a:moveTo>
                <a:lnTo>
                  <a:pt x="768377" y="130959"/>
                </a:lnTo>
                <a:lnTo>
                  <a:pt x="793741" y="98532"/>
                </a:lnTo>
                <a:lnTo>
                  <a:pt x="830680" y="79583"/>
                </a:lnTo>
                <a:lnTo>
                  <a:pt x="949451" y="76486"/>
                </a:lnTo>
                <a:lnTo>
                  <a:pt x="1235201" y="76486"/>
                </a:lnTo>
                <a:lnTo>
                  <a:pt x="1805939" y="76486"/>
                </a:lnTo>
                <a:lnTo>
                  <a:pt x="1847478" y="85911"/>
                </a:lnTo>
                <a:lnTo>
                  <a:pt x="1879905" y="111276"/>
                </a:lnTo>
                <a:lnTo>
                  <a:pt x="1898854" y="148214"/>
                </a:lnTo>
                <a:lnTo>
                  <a:pt x="1901951" y="172498"/>
                </a:lnTo>
                <a:lnTo>
                  <a:pt x="1901951" y="316516"/>
                </a:lnTo>
                <a:lnTo>
                  <a:pt x="1901951" y="556546"/>
                </a:lnTo>
                <a:lnTo>
                  <a:pt x="1892526" y="598085"/>
                </a:lnTo>
                <a:lnTo>
                  <a:pt x="1867162" y="630512"/>
                </a:lnTo>
                <a:lnTo>
                  <a:pt x="1830223" y="649461"/>
                </a:lnTo>
                <a:lnTo>
                  <a:pt x="1235201" y="652558"/>
                </a:lnTo>
                <a:lnTo>
                  <a:pt x="949451" y="652558"/>
                </a:lnTo>
                <a:lnTo>
                  <a:pt x="854963" y="652558"/>
                </a:lnTo>
                <a:lnTo>
                  <a:pt x="813425" y="643133"/>
                </a:lnTo>
                <a:lnTo>
                  <a:pt x="780998" y="617768"/>
                </a:lnTo>
                <a:lnTo>
                  <a:pt x="762049" y="580830"/>
                </a:lnTo>
                <a:lnTo>
                  <a:pt x="758951" y="316516"/>
                </a:lnTo>
                <a:lnTo>
                  <a:pt x="0" y="0"/>
                </a:lnTo>
                <a:lnTo>
                  <a:pt x="758951" y="172498"/>
                </a:lnTo>
                <a:close/>
              </a:path>
            </a:pathLst>
          </a:custGeom>
          <a:ln w="25400">
            <a:solidFill>
              <a:srgbClr val="385D8A"/>
            </a:solidFill>
          </a:ln>
        </p:spPr>
        <p:txBody>
          <a:bodyPr wrap="square" lIns="0" tIns="0" rIns="0" bIns="0" rtlCol="0"/>
          <a:lstStyle/>
          <a:p>
            <a:endParaRPr/>
          </a:p>
        </p:txBody>
      </p:sp>
      <p:sp>
        <p:nvSpPr>
          <p:cNvPr id="11" name="object 11"/>
          <p:cNvSpPr txBox="1"/>
          <p:nvPr/>
        </p:nvSpPr>
        <p:spPr>
          <a:xfrm>
            <a:off x="5364944" y="4922132"/>
            <a:ext cx="826135" cy="215444"/>
          </a:xfrm>
          <a:prstGeom prst="rect">
            <a:avLst/>
          </a:prstGeom>
        </p:spPr>
        <p:txBody>
          <a:bodyPr vert="horz" wrap="square" lIns="0" tIns="0" rIns="0" bIns="0" rtlCol="0">
            <a:spAutoFit/>
          </a:bodyPr>
          <a:lstStyle/>
          <a:p>
            <a:pPr marL="12700"/>
            <a:r>
              <a:rPr sz="1400" spc="-5" dirty="0">
                <a:latin typeface="Segoe UI"/>
                <a:cs typeface="Segoe UI"/>
              </a:rPr>
              <a:t>En</a:t>
            </a:r>
            <a:r>
              <a:rPr sz="1400" spc="-10" dirty="0">
                <a:latin typeface="Segoe UI"/>
                <a:cs typeface="Segoe UI"/>
              </a:rPr>
              <a:t>t</a:t>
            </a:r>
            <a:r>
              <a:rPr sz="1400" spc="-5" dirty="0">
                <a:latin typeface="Segoe UI"/>
                <a:cs typeface="Segoe UI"/>
              </a:rPr>
              <a:t>e</a:t>
            </a:r>
            <a:r>
              <a:rPr sz="1400" dirty="0">
                <a:latin typeface="Segoe UI"/>
                <a:cs typeface="Segoe UI"/>
              </a:rPr>
              <a:t>r</a:t>
            </a:r>
            <a:r>
              <a:rPr sz="1400" spc="35" dirty="0">
                <a:latin typeface="Times New Roman"/>
                <a:cs typeface="Times New Roman"/>
              </a:rPr>
              <a:t> </a:t>
            </a:r>
            <a:r>
              <a:rPr sz="1400" spc="-5" dirty="0">
                <a:latin typeface="Segoe UI"/>
                <a:cs typeface="Segoe UI"/>
              </a:rPr>
              <a:t>he</a:t>
            </a:r>
            <a:r>
              <a:rPr sz="1400" spc="-25" dirty="0">
                <a:latin typeface="Segoe UI"/>
                <a:cs typeface="Segoe UI"/>
              </a:rPr>
              <a:t>r</a:t>
            </a:r>
            <a:r>
              <a:rPr sz="1400" dirty="0">
                <a:latin typeface="Segoe UI"/>
                <a:cs typeface="Segoe UI"/>
              </a:rPr>
              <a:t>e</a:t>
            </a:r>
            <a:endParaRPr sz="1400">
              <a:latin typeface="Segoe UI"/>
              <a:cs typeface="Segoe UI"/>
            </a:endParaRPr>
          </a:p>
        </p:txBody>
      </p:sp>
      <p:sp>
        <p:nvSpPr>
          <p:cNvPr id="12" name="object 12"/>
          <p:cNvSpPr/>
          <p:nvPr/>
        </p:nvSpPr>
        <p:spPr>
          <a:xfrm>
            <a:off x="3353561" y="5601461"/>
            <a:ext cx="2109470" cy="576580"/>
          </a:xfrm>
          <a:custGeom>
            <a:avLst/>
            <a:gdLst/>
            <a:ahLst/>
            <a:cxnLst/>
            <a:rect l="l" t="t" r="r" b="b"/>
            <a:pathLst>
              <a:path w="2109470" h="576579">
                <a:moveTo>
                  <a:pt x="1568195" y="0"/>
                </a:moveTo>
                <a:lnTo>
                  <a:pt x="970787" y="0"/>
                </a:lnTo>
                <a:lnTo>
                  <a:pt x="85858" y="530"/>
                </a:lnTo>
                <a:lnTo>
                  <a:pt x="46032" y="14016"/>
                </a:lnTo>
                <a:lnTo>
                  <a:pt x="16324" y="42436"/>
                </a:lnTo>
                <a:lnTo>
                  <a:pt x="1101" y="81422"/>
                </a:lnTo>
                <a:lnTo>
                  <a:pt x="0" y="96011"/>
                </a:lnTo>
                <a:lnTo>
                  <a:pt x="0" y="480059"/>
                </a:lnTo>
                <a:lnTo>
                  <a:pt x="7646" y="517673"/>
                </a:lnTo>
                <a:lnTo>
                  <a:pt x="31573" y="551238"/>
                </a:lnTo>
                <a:lnTo>
                  <a:pt x="67522" y="571775"/>
                </a:lnTo>
                <a:lnTo>
                  <a:pt x="96011" y="576071"/>
                </a:lnTo>
                <a:lnTo>
                  <a:pt x="1386839" y="576071"/>
                </a:lnTo>
                <a:lnTo>
                  <a:pt x="1578349" y="575541"/>
                </a:lnTo>
                <a:lnTo>
                  <a:pt x="1618175" y="562055"/>
                </a:lnTo>
                <a:lnTo>
                  <a:pt x="1647883" y="533635"/>
                </a:lnTo>
                <a:lnTo>
                  <a:pt x="1663106" y="494649"/>
                </a:lnTo>
                <a:lnTo>
                  <a:pt x="1664207" y="480059"/>
                </a:lnTo>
                <a:lnTo>
                  <a:pt x="2109478" y="433193"/>
                </a:lnTo>
                <a:lnTo>
                  <a:pt x="1664207" y="336041"/>
                </a:lnTo>
                <a:lnTo>
                  <a:pt x="1663677" y="85858"/>
                </a:lnTo>
                <a:lnTo>
                  <a:pt x="1661110" y="71728"/>
                </a:lnTo>
                <a:lnTo>
                  <a:pt x="1642161" y="34789"/>
                </a:lnTo>
                <a:lnTo>
                  <a:pt x="1609734" y="9425"/>
                </a:lnTo>
                <a:lnTo>
                  <a:pt x="1582785" y="1101"/>
                </a:lnTo>
                <a:lnTo>
                  <a:pt x="1568195" y="0"/>
                </a:lnTo>
                <a:close/>
              </a:path>
            </a:pathLst>
          </a:custGeom>
          <a:solidFill>
            <a:srgbClr val="DADADA"/>
          </a:solidFill>
        </p:spPr>
        <p:txBody>
          <a:bodyPr wrap="square" lIns="0" tIns="0" rIns="0" bIns="0" rtlCol="0"/>
          <a:lstStyle/>
          <a:p>
            <a:endParaRPr/>
          </a:p>
        </p:txBody>
      </p:sp>
      <p:sp>
        <p:nvSpPr>
          <p:cNvPr id="13" name="object 13"/>
          <p:cNvSpPr/>
          <p:nvPr/>
        </p:nvSpPr>
        <p:spPr>
          <a:xfrm>
            <a:off x="3353561" y="5601461"/>
            <a:ext cx="2109470" cy="576580"/>
          </a:xfrm>
          <a:custGeom>
            <a:avLst/>
            <a:gdLst/>
            <a:ahLst/>
            <a:cxnLst/>
            <a:rect l="l" t="t" r="r" b="b"/>
            <a:pathLst>
              <a:path w="2109470" h="576579">
                <a:moveTo>
                  <a:pt x="0" y="96011"/>
                </a:moveTo>
                <a:lnTo>
                  <a:pt x="9425" y="54473"/>
                </a:lnTo>
                <a:lnTo>
                  <a:pt x="34789" y="22046"/>
                </a:lnTo>
                <a:lnTo>
                  <a:pt x="71728" y="3097"/>
                </a:lnTo>
                <a:lnTo>
                  <a:pt x="970787" y="0"/>
                </a:lnTo>
                <a:lnTo>
                  <a:pt x="1386839" y="0"/>
                </a:lnTo>
                <a:lnTo>
                  <a:pt x="1568195" y="0"/>
                </a:lnTo>
                <a:lnTo>
                  <a:pt x="1609734" y="9425"/>
                </a:lnTo>
                <a:lnTo>
                  <a:pt x="1642161" y="34789"/>
                </a:lnTo>
                <a:lnTo>
                  <a:pt x="1661110" y="71728"/>
                </a:lnTo>
                <a:lnTo>
                  <a:pt x="1664207" y="336041"/>
                </a:lnTo>
                <a:lnTo>
                  <a:pt x="2109478" y="433193"/>
                </a:lnTo>
                <a:lnTo>
                  <a:pt x="1664207" y="480059"/>
                </a:lnTo>
                <a:lnTo>
                  <a:pt x="1663106" y="494649"/>
                </a:lnTo>
                <a:lnTo>
                  <a:pt x="1659911" y="508549"/>
                </a:lnTo>
                <a:lnTo>
                  <a:pt x="1639374" y="544498"/>
                </a:lnTo>
                <a:lnTo>
                  <a:pt x="1605809" y="568425"/>
                </a:lnTo>
                <a:lnTo>
                  <a:pt x="1386839" y="576071"/>
                </a:lnTo>
                <a:lnTo>
                  <a:pt x="970787" y="576071"/>
                </a:lnTo>
                <a:lnTo>
                  <a:pt x="96011" y="576071"/>
                </a:lnTo>
                <a:lnTo>
                  <a:pt x="54473" y="566646"/>
                </a:lnTo>
                <a:lnTo>
                  <a:pt x="22046" y="541282"/>
                </a:lnTo>
                <a:lnTo>
                  <a:pt x="3097" y="504343"/>
                </a:lnTo>
                <a:lnTo>
                  <a:pt x="0" y="480059"/>
                </a:lnTo>
                <a:lnTo>
                  <a:pt x="0" y="336041"/>
                </a:lnTo>
                <a:lnTo>
                  <a:pt x="0" y="96011"/>
                </a:lnTo>
                <a:close/>
              </a:path>
            </a:pathLst>
          </a:custGeom>
          <a:ln w="25400">
            <a:solidFill>
              <a:srgbClr val="385D8A"/>
            </a:solidFill>
          </a:ln>
        </p:spPr>
        <p:txBody>
          <a:bodyPr wrap="square" lIns="0" tIns="0" rIns="0" bIns="0" rtlCol="0"/>
          <a:lstStyle/>
          <a:p>
            <a:endParaRPr/>
          </a:p>
        </p:txBody>
      </p:sp>
      <p:sp>
        <p:nvSpPr>
          <p:cNvPr id="14" name="object 14"/>
          <p:cNvSpPr txBox="1"/>
          <p:nvPr/>
        </p:nvSpPr>
        <p:spPr>
          <a:xfrm>
            <a:off x="3510670" y="5692062"/>
            <a:ext cx="1395730" cy="430887"/>
          </a:xfrm>
          <a:prstGeom prst="rect">
            <a:avLst/>
          </a:prstGeom>
        </p:spPr>
        <p:txBody>
          <a:bodyPr vert="horz" wrap="square" lIns="0" tIns="0" rIns="0" bIns="0" rtlCol="0">
            <a:spAutoFit/>
          </a:bodyPr>
          <a:lstStyle/>
          <a:p>
            <a:pPr marL="324485" marR="5080" indent="-312420"/>
            <a:r>
              <a:rPr sz="1400" spc="-10" dirty="0">
                <a:latin typeface="Segoe UI"/>
                <a:cs typeface="Segoe UI"/>
              </a:rPr>
              <a:t>C</a:t>
            </a:r>
            <a:r>
              <a:rPr sz="1400" spc="-5" dirty="0">
                <a:latin typeface="Segoe UI"/>
                <a:cs typeface="Segoe UI"/>
              </a:rPr>
              <a:t>lic</a:t>
            </a:r>
            <a:r>
              <a:rPr sz="1400" dirty="0">
                <a:latin typeface="Segoe UI"/>
                <a:cs typeface="Segoe UI"/>
              </a:rPr>
              <a:t>k</a:t>
            </a:r>
            <a:r>
              <a:rPr sz="1400" spc="40" dirty="0">
                <a:latin typeface="Times New Roman"/>
                <a:cs typeface="Times New Roman"/>
              </a:rPr>
              <a:t> </a:t>
            </a:r>
            <a:r>
              <a:rPr sz="1400" spc="-5" dirty="0">
                <a:latin typeface="Segoe UI"/>
                <a:cs typeface="Segoe UI"/>
              </a:rPr>
              <a:t>he</a:t>
            </a:r>
            <a:r>
              <a:rPr sz="1400" spc="-25" dirty="0">
                <a:latin typeface="Segoe UI"/>
                <a:cs typeface="Segoe UI"/>
              </a:rPr>
              <a:t>r</a:t>
            </a:r>
            <a:r>
              <a:rPr sz="1400" dirty="0">
                <a:latin typeface="Segoe UI"/>
                <a:cs typeface="Segoe UI"/>
              </a:rPr>
              <a:t>e</a:t>
            </a:r>
            <a:r>
              <a:rPr sz="1400" spc="40" dirty="0">
                <a:latin typeface="Times New Roman"/>
                <a:cs typeface="Times New Roman"/>
              </a:rPr>
              <a:t> </a:t>
            </a:r>
            <a:r>
              <a:rPr sz="1400" spc="-10" dirty="0">
                <a:latin typeface="Segoe UI"/>
                <a:cs typeface="Segoe UI"/>
              </a:rPr>
              <a:t>t</a:t>
            </a:r>
            <a:r>
              <a:rPr sz="1400" dirty="0">
                <a:latin typeface="Segoe UI"/>
                <a:cs typeface="Segoe UI"/>
              </a:rPr>
              <a:t>o</a:t>
            </a:r>
            <a:r>
              <a:rPr sz="1400" spc="35" dirty="0">
                <a:latin typeface="Times New Roman"/>
                <a:cs typeface="Times New Roman"/>
              </a:rPr>
              <a:t> </a:t>
            </a:r>
            <a:r>
              <a:rPr sz="1400" dirty="0">
                <a:latin typeface="Segoe UI"/>
                <a:cs typeface="Segoe UI"/>
              </a:rPr>
              <a:t>s</a:t>
            </a:r>
            <a:r>
              <a:rPr sz="1400" spc="5" dirty="0">
                <a:latin typeface="Segoe UI"/>
                <a:cs typeface="Segoe UI"/>
              </a:rPr>
              <a:t>a</a:t>
            </a:r>
            <a:r>
              <a:rPr sz="1400" spc="-15" dirty="0">
                <a:latin typeface="Segoe UI"/>
                <a:cs typeface="Segoe UI"/>
              </a:rPr>
              <a:t>v</a:t>
            </a:r>
            <a:r>
              <a:rPr sz="1400" dirty="0">
                <a:latin typeface="Segoe UI"/>
                <a:cs typeface="Segoe UI"/>
              </a:rPr>
              <a:t>e</a:t>
            </a:r>
            <a:r>
              <a:rPr sz="1400" dirty="0">
                <a:latin typeface="Times New Roman"/>
                <a:cs typeface="Times New Roman"/>
              </a:rPr>
              <a:t> </a:t>
            </a:r>
            <a:r>
              <a:rPr sz="1400" spc="-10" dirty="0">
                <a:latin typeface="Segoe UI"/>
                <a:cs typeface="Segoe UI"/>
              </a:rPr>
              <a:t>t</a:t>
            </a:r>
            <a:r>
              <a:rPr sz="1400" spc="-5" dirty="0">
                <a:latin typeface="Segoe UI"/>
                <a:cs typeface="Segoe UI"/>
              </a:rPr>
              <a:t>e</a:t>
            </a:r>
            <a:r>
              <a:rPr sz="1400" dirty="0">
                <a:latin typeface="Segoe UI"/>
                <a:cs typeface="Segoe UI"/>
              </a:rPr>
              <a:t>mp</a:t>
            </a:r>
            <a:r>
              <a:rPr sz="1400" spc="-5" dirty="0">
                <a:latin typeface="Segoe UI"/>
                <a:cs typeface="Segoe UI"/>
              </a:rPr>
              <a:t>l</a:t>
            </a:r>
            <a:r>
              <a:rPr sz="1400" spc="5" dirty="0">
                <a:latin typeface="Segoe UI"/>
                <a:cs typeface="Segoe UI"/>
              </a:rPr>
              <a:t>a</a:t>
            </a:r>
            <a:r>
              <a:rPr sz="1400" spc="-10" dirty="0">
                <a:latin typeface="Segoe UI"/>
                <a:cs typeface="Segoe UI"/>
              </a:rPr>
              <a:t>t</a:t>
            </a:r>
            <a:r>
              <a:rPr sz="1400" dirty="0">
                <a:latin typeface="Segoe UI"/>
                <a:cs typeface="Segoe UI"/>
              </a:rPr>
              <a:t>e</a:t>
            </a:r>
            <a:endParaRPr sz="1400">
              <a:latin typeface="Segoe UI"/>
              <a:cs typeface="Segoe U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6077" y="331113"/>
            <a:ext cx="10053323" cy="430887"/>
          </a:xfrm>
          <a:prstGeom prst="rect">
            <a:avLst/>
          </a:prstGeom>
        </p:spPr>
        <p:txBody>
          <a:bodyPr vert="horz" wrap="square" lIns="0" tIns="0" rIns="0" bIns="0" rtlCol="0">
            <a:spAutoFit/>
          </a:bodyPr>
          <a:lstStyle/>
          <a:p>
            <a:pPr marL="12700"/>
            <a:r>
              <a:rPr dirty="0">
                <a:latin typeface="Arial" panose="020B0604020202020204" pitchFamily="34" charset="0"/>
                <a:cs typeface="Arial" panose="020B0604020202020204" pitchFamily="34" charset="0"/>
              </a:rPr>
              <a:t>Create Draft Letter</a:t>
            </a:r>
          </a:p>
        </p:txBody>
      </p:sp>
      <p:sp>
        <p:nvSpPr>
          <p:cNvPr id="3" name="object 3"/>
          <p:cNvSpPr/>
          <p:nvPr/>
        </p:nvSpPr>
        <p:spPr>
          <a:xfrm>
            <a:off x="1524001" y="914401"/>
            <a:ext cx="9143999" cy="53720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6292858"/>
            <a:ext cx="9144000" cy="0"/>
          </a:xfrm>
          <a:custGeom>
            <a:avLst/>
            <a:gdLst/>
            <a:ahLst/>
            <a:cxnLst/>
            <a:rect l="l" t="t" r="r" b="b"/>
            <a:pathLst>
              <a:path w="9144000">
                <a:moveTo>
                  <a:pt x="0" y="0"/>
                </a:moveTo>
                <a:lnTo>
                  <a:pt x="9144000" y="0"/>
                </a:lnTo>
              </a:path>
            </a:pathLst>
          </a:custGeom>
          <a:ln w="12699">
            <a:solidFill>
              <a:srgbClr val="000000"/>
            </a:solidFill>
          </a:ln>
        </p:spPr>
        <p:txBody>
          <a:bodyPr wrap="square" lIns="0" tIns="0" rIns="0" bIns="0" rtlCol="0"/>
          <a:lstStyle/>
          <a:p>
            <a:endParaRPr/>
          </a:p>
        </p:txBody>
      </p:sp>
      <p:sp>
        <p:nvSpPr>
          <p:cNvPr id="5" name="object 5"/>
          <p:cNvSpPr/>
          <p:nvPr/>
        </p:nvSpPr>
        <p:spPr>
          <a:xfrm>
            <a:off x="1524000" y="908041"/>
            <a:ext cx="9144000" cy="0"/>
          </a:xfrm>
          <a:custGeom>
            <a:avLst/>
            <a:gdLst/>
            <a:ahLst/>
            <a:cxnLst/>
            <a:rect l="l" t="t" r="r" b="b"/>
            <a:pathLst>
              <a:path w="9144000">
                <a:moveTo>
                  <a:pt x="9144000" y="0"/>
                </a:moveTo>
                <a:lnTo>
                  <a:pt x="0" y="0"/>
                </a:lnTo>
              </a:path>
            </a:pathLst>
          </a:custGeom>
          <a:ln w="12699">
            <a:solidFill>
              <a:srgbClr val="000000"/>
            </a:solidFill>
          </a:ln>
        </p:spPr>
        <p:txBody>
          <a:bodyPr wrap="square" lIns="0" tIns="0" rIns="0" bIns="0" rtlCol="0"/>
          <a:lstStyle/>
          <a:p>
            <a:endParaRPr/>
          </a:p>
        </p:txBody>
      </p:sp>
      <p:sp>
        <p:nvSpPr>
          <p:cNvPr id="6" name="object 6"/>
          <p:cNvSpPr/>
          <p:nvPr/>
        </p:nvSpPr>
        <p:spPr>
          <a:xfrm>
            <a:off x="1905761" y="3380355"/>
            <a:ext cx="1809750" cy="1157605"/>
          </a:xfrm>
          <a:custGeom>
            <a:avLst/>
            <a:gdLst/>
            <a:ahLst/>
            <a:cxnLst/>
            <a:rect l="l" t="t" r="r" b="b"/>
            <a:pathLst>
              <a:path w="1809750" h="1157604">
                <a:moveTo>
                  <a:pt x="1809701" y="0"/>
                </a:moveTo>
                <a:lnTo>
                  <a:pt x="970787" y="221620"/>
                </a:lnTo>
                <a:lnTo>
                  <a:pt x="150529" y="221712"/>
                </a:lnTo>
                <a:lnTo>
                  <a:pt x="135956" y="222889"/>
                </a:lnTo>
                <a:lnTo>
                  <a:pt x="94932" y="234007"/>
                </a:lnTo>
                <a:lnTo>
                  <a:pt x="59238" y="255218"/>
                </a:lnTo>
                <a:lnTo>
                  <a:pt x="30528" y="284868"/>
                </a:lnTo>
                <a:lnTo>
                  <a:pt x="10459" y="321300"/>
                </a:lnTo>
                <a:lnTo>
                  <a:pt x="684" y="362860"/>
                </a:lnTo>
                <a:lnTo>
                  <a:pt x="0" y="377567"/>
                </a:lnTo>
                <a:lnTo>
                  <a:pt x="0" y="611501"/>
                </a:lnTo>
                <a:lnTo>
                  <a:pt x="93" y="1006823"/>
                </a:lnTo>
                <a:lnTo>
                  <a:pt x="7482" y="1049261"/>
                </a:lnTo>
                <a:lnTo>
                  <a:pt x="25515" y="1086917"/>
                </a:lnTo>
                <a:lnTo>
                  <a:pt x="52536" y="1118139"/>
                </a:lnTo>
                <a:lnTo>
                  <a:pt x="86889" y="1141271"/>
                </a:lnTo>
                <a:lnTo>
                  <a:pt x="126922" y="1154659"/>
                </a:lnTo>
                <a:lnTo>
                  <a:pt x="155947" y="1157356"/>
                </a:lnTo>
                <a:lnTo>
                  <a:pt x="1386839" y="1157356"/>
                </a:lnTo>
                <a:lnTo>
                  <a:pt x="1513697" y="1157263"/>
                </a:lnTo>
                <a:lnTo>
                  <a:pt x="1556125" y="1149873"/>
                </a:lnTo>
                <a:lnTo>
                  <a:pt x="1593775" y="1131839"/>
                </a:lnTo>
                <a:lnTo>
                  <a:pt x="1624993" y="1104816"/>
                </a:lnTo>
                <a:lnTo>
                  <a:pt x="1648123" y="1070457"/>
                </a:lnTo>
                <a:lnTo>
                  <a:pt x="1661511" y="1030417"/>
                </a:lnTo>
                <a:lnTo>
                  <a:pt x="1664207" y="1001383"/>
                </a:lnTo>
                <a:lnTo>
                  <a:pt x="1664207" y="377567"/>
                </a:lnTo>
                <a:lnTo>
                  <a:pt x="1656729" y="329716"/>
                </a:lnTo>
                <a:lnTo>
                  <a:pt x="1638699" y="292062"/>
                </a:lnTo>
                <a:lnTo>
                  <a:pt x="1611678" y="260840"/>
                </a:lnTo>
                <a:lnTo>
                  <a:pt x="1577323" y="237706"/>
                </a:lnTo>
                <a:lnTo>
                  <a:pt x="1537288" y="224316"/>
                </a:lnTo>
                <a:lnTo>
                  <a:pt x="1508260" y="221620"/>
                </a:lnTo>
                <a:lnTo>
                  <a:pt x="1386839" y="221620"/>
                </a:lnTo>
                <a:lnTo>
                  <a:pt x="1809701" y="0"/>
                </a:lnTo>
                <a:close/>
              </a:path>
            </a:pathLst>
          </a:custGeom>
          <a:solidFill>
            <a:srgbClr val="DADADA"/>
          </a:solidFill>
        </p:spPr>
        <p:txBody>
          <a:bodyPr wrap="square" lIns="0" tIns="0" rIns="0" bIns="0" rtlCol="0"/>
          <a:lstStyle/>
          <a:p>
            <a:endParaRPr/>
          </a:p>
        </p:txBody>
      </p:sp>
      <p:sp>
        <p:nvSpPr>
          <p:cNvPr id="7" name="object 7"/>
          <p:cNvSpPr/>
          <p:nvPr/>
        </p:nvSpPr>
        <p:spPr>
          <a:xfrm>
            <a:off x="1905761" y="3380355"/>
            <a:ext cx="1809750" cy="1157605"/>
          </a:xfrm>
          <a:custGeom>
            <a:avLst/>
            <a:gdLst/>
            <a:ahLst/>
            <a:cxnLst/>
            <a:rect l="l" t="t" r="r" b="b"/>
            <a:pathLst>
              <a:path w="1809750" h="1157604">
                <a:moveTo>
                  <a:pt x="0" y="377567"/>
                </a:moveTo>
                <a:lnTo>
                  <a:pt x="5975" y="334665"/>
                </a:lnTo>
                <a:lnTo>
                  <a:pt x="22797" y="296340"/>
                </a:lnTo>
                <a:lnTo>
                  <a:pt x="48810" y="264245"/>
                </a:lnTo>
                <a:lnTo>
                  <a:pt x="82360" y="240037"/>
                </a:lnTo>
                <a:lnTo>
                  <a:pt x="121792" y="225371"/>
                </a:lnTo>
                <a:lnTo>
                  <a:pt x="970787" y="221620"/>
                </a:lnTo>
                <a:lnTo>
                  <a:pt x="1809701" y="0"/>
                </a:lnTo>
                <a:lnTo>
                  <a:pt x="1386839" y="221620"/>
                </a:lnTo>
                <a:lnTo>
                  <a:pt x="1508260" y="221620"/>
                </a:lnTo>
                <a:lnTo>
                  <a:pt x="1522967" y="222304"/>
                </a:lnTo>
                <a:lnTo>
                  <a:pt x="1564527" y="232079"/>
                </a:lnTo>
                <a:lnTo>
                  <a:pt x="1600960" y="252148"/>
                </a:lnTo>
                <a:lnTo>
                  <a:pt x="1630609" y="280858"/>
                </a:lnTo>
                <a:lnTo>
                  <a:pt x="1651820" y="316552"/>
                </a:lnTo>
                <a:lnTo>
                  <a:pt x="1662938" y="357576"/>
                </a:lnTo>
                <a:lnTo>
                  <a:pt x="1664207" y="377567"/>
                </a:lnTo>
                <a:lnTo>
                  <a:pt x="1664207" y="611501"/>
                </a:lnTo>
                <a:lnTo>
                  <a:pt x="1664207" y="1001383"/>
                </a:lnTo>
                <a:lnTo>
                  <a:pt x="1658233" y="1044293"/>
                </a:lnTo>
                <a:lnTo>
                  <a:pt x="1641414" y="1082623"/>
                </a:lnTo>
                <a:lnTo>
                  <a:pt x="1615404" y="1114720"/>
                </a:lnTo>
                <a:lnTo>
                  <a:pt x="1581858" y="1138931"/>
                </a:lnTo>
                <a:lnTo>
                  <a:pt x="1542432" y="1153600"/>
                </a:lnTo>
                <a:lnTo>
                  <a:pt x="1386839" y="1157356"/>
                </a:lnTo>
                <a:lnTo>
                  <a:pt x="970787" y="1157356"/>
                </a:lnTo>
                <a:lnTo>
                  <a:pt x="155947" y="1157356"/>
                </a:lnTo>
                <a:lnTo>
                  <a:pt x="113049" y="1151381"/>
                </a:lnTo>
                <a:lnTo>
                  <a:pt x="74725" y="1134561"/>
                </a:lnTo>
                <a:lnTo>
                  <a:pt x="42632" y="1108549"/>
                </a:lnTo>
                <a:lnTo>
                  <a:pt x="18424" y="1074998"/>
                </a:lnTo>
                <a:lnTo>
                  <a:pt x="3755" y="1035564"/>
                </a:lnTo>
                <a:lnTo>
                  <a:pt x="0" y="611501"/>
                </a:lnTo>
                <a:lnTo>
                  <a:pt x="0" y="377567"/>
                </a:lnTo>
                <a:close/>
              </a:path>
            </a:pathLst>
          </a:custGeom>
          <a:ln w="25400">
            <a:solidFill>
              <a:srgbClr val="385D8A"/>
            </a:solidFill>
          </a:ln>
        </p:spPr>
        <p:txBody>
          <a:bodyPr wrap="square" lIns="0" tIns="0" rIns="0" bIns="0" rtlCol="0"/>
          <a:lstStyle/>
          <a:p>
            <a:endParaRPr/>
          </a:p>
        </p:txBody>
      </p:sp>
      <p:sp>
        <p:nvSpPr>
          <p:cNvPr id="8" name="object 8"/>
          <p:cNvSpPr txBox="1"/>
          <p:nvPr/>
        </p:nvSpPr>
        <p:spPr>
          <a:xfrm>
            <a:off x="2150427" y="3764847"/>
            <a:ext cx="1222375" cy="646331"/>
          </a:xfrm>
          <a:prstGeom prst="rect">
            <a:avLst/>
          </a:prstGeom>
        </p:spPr>
        <p:txBody>
          <a:bodyPr vert="horz" wrap="square" lIns="0" tIns="0" rIns="0" bIns="0" rtlCol="0">
            <a:spAutoFit/>
          </a:bodyPr>
          <a:lstStyle/>
          <a:p>
            <a:pPr marL="12700" marR="5080" algn="ctr"/>
            <a:r>
              <a:rPr sz="1400" spc="-5" dirty="0">
                <a:latin typeface="Segoe UI"/>
                <a:cs typeface="Segoe UI"/>
              </a:rPr>
              <a:t>En</a:t>
            </a:r>
            <a:r>
              <a:rPr sz="1400" spc="-10" dirty="0">
                <a:latin typeface="Segoe UI"/>
                <a:cs typeface="Segoe UI"/>
              </a:rPr>
              <a:t>t</a:t>
            </a:r>
            <a:r>
              <a:rPr sz="1400" spc="-5" dirty="0">
                <a:latin typeface="Segoe UI"/>
                <a:cs typeface="Segoe UI"/>
              </a:rPr>
              <a:t>e</a:t>
            </a:r>
            <a:r>
              <a:rPr sz="1400" dirty="0">
                <a:latin typeface="Segoe UI"/>
                <a:cs typeface="Segoe UI"/>
              </a:rPr>
              <a:t>r</a:t>
            </a:r>
            <a:r>
              <a:rPr sz="1400" spc="35" dirty="0">
                <a:latin typeface="Times New Roman"/>
                <a:cs typeface="Times New Roman"/>
              </a:rPr>
              <a:t> </a:t>
            </a:r>
            <a:r>
              <a:rPr sz="1400" dirty="0">
                <a:latin typeface="Segoe UI"/>
                <a:cs typeface="Segoe UI"/>
              </a:rPr>
              <a:t>t</a:t>
            </a:r>
            <a:r>
              <a:rPr sz="1400" spc="-5" dirty="0">
                <a:latin typeface="Segoe UI"/>
                <a:cs typeface="Segoe UI"/>
              </a:rPr>
              <a:t>h</a:t>
            </a:r>
            <a:r>
              <a:rPr sz="1400" dirty="0">
                <a:latin typeface="Segoe UI"/>
                <a:cs typeface="Segoe UI"/>
              </a:rPr>
              <a:t>e</a:t>
            </a:r>
            <a:r>
              <a:rPr sz="1400" spc="30" dirty="0">
                <a:latin typeface="Times New Roman"/>
                <a:cs typeface="Times New Roman"/>
              </a:rPr>
              <a:t> </a:t>
            </a:r>
            <a:r>
              <a:rPr sz="1400" spc="-5" dirty="0">
                <a:latin typeface="Segoe UI"/>
                <a:cs typeface="Segoe UI"/>
              </a:rPr>
              <a:t>n</a:t>
            </a:r>
            <a:r>
              <a:rPr sz="1400" spc="5" dirty="0">
                <a:latin typeface="Segoe UI"/>
                <a:cs typeface="Segoe UI"/>
              </a:rPr>
              <a:t>a</a:t>
            </a:r>
            <a:r>
              <a:rPr sz="1400" dirty="0">
                <a:latin typeface="Segoe UI"/>
                <a:cs typeface="Segoe UI"/>
              </a:rPr>
              <a:t>me</a:t>
            </a:r>
            <a:r>
              <a:rPr sz="1400" dirty="0">
                <a:latin typeface="Times New Roman"/>
                <a:cs typeface="Times New Roman"/>
              </a:rPr>
              <a:t> </a:t>
            </a:r>
            <a:r>
              <a:rPr sz="1400" spc="-20" dirty="0">
                <a:latin typeface="Segoe UI"/>
                <a:cs typeface="Segoe UI"/>
              </a:rPr>
              <a:t>o</a:t>
            </a:r>
            <a:r>
              <a:rPr sz="1400" dirty="0">
                <a:latin typeface="Segoe UI"/>
                <a:cs typeface="Segoe UI"/>
              </a:rPr>
              <a:t>f</a:t>
            </a:r>
            <a:r>
              <a:rPr sz="1400" spc="25" dirty="0">
                <a:latin typeface="Times New Roman"/>
                <a:cs typeface="Times New Roman"/>
              </a:rPr>
              <a:t> </a:t>
            </a:r>
            <a:r>
              <a:rPr sz="1400" spc="-5" dirty="0">
                <a:latin typeface="Segoe UI"/>
                <a:cs typeface="Segoe UI"/>
              </a:rPr>
              <a:t>D</a:t>
            </a:r>
            <a:r>
              <a:rPr sz="1400" dirty="0">
                <a:latin typeface="Segoe UI"/>
                <a:cs typeface="Segoe UI"/>
              </a:rPr>
              <a:t>r</a:t>
            </a:r>
            <a:r>
              <a:rPr sz="1400" spc="5" dirty="0">
                <a:latin typeface="Segoe UI"/>
                <a:cs typeface="Segoe UI"/>
              </a:rPr>
              <a:t>a</a:t>
            </a:r>
            <a:r>
              <a:rPr sz="1400" spc="25" dirty="0">
                <a:latin typeface="Segoe UI"/>
                <a:cs typeface="Segoe UI"/>
              </a:rPr>
              <a:t>f</a:t>
            </a:r>
            <a:r>
              <a:rPr sz="1400" dirty="0">
                <a:latin typeface="Segoe UI"/>
                <a:cs typeface="Segoe UI"/>
              </a:rPr>
              <a:t>t</a:t>
            </a:r>
            <a:r>
              <a:rPr sz="1400" spc="25" dirty="0">
                <a:latin typeface="Times New Roman"/>
                <a:cs typeface="Times New Roman"/>
              </a:rPr>
              <a:t> </a:t>
            </a:r>
            <a:r>
              <a:rPr sz="1400" spc="-5" dirty="0">
                <a:latin typeface="Segoe UI"/>
                <a:cs typeface="Segoe UI"/>
              </a:rPr>
              <a:t>Le</a:t>
            </a:r>
            <a:r>
              <a:rPr sz="1400" dirty="0">
                <a:latin typeface="Segoe UI"/>
                <a:cs typeface="Segoe UI"/>
              </a:rPr>
              <a:t>t</a:t>
            </a:r>
            <a:r>
              <a:rPr sz="1400" spc="-10" dirty="0">
                <a:latin typeface="Segoe UI"/>
                <a:cs typeface="Segoe UI"/>
              </a:rPr>
              <a:t>t</a:t>
            </a:r>
            <a:r>
              <a:rPr sz="1400" spc="-5" dirty="0">
                <a:latin typeface="Segoe UI"/>
                <a:cs typeface="Segoe UI"/>
              </a:rPr>
              <a:t>e</a:t>
            </a:r>
            <a:r>
              <a:rPr sz="1400" dirty="0">
                <a:latin typeface="Segoe UI"/>
                <a:cs typeface="Segoe UI"/>
              </a:rPr>
              <a:t>r</a:t>
            </a:r>
            <a:r>
              <a:rPr sz="1400" dirty="0">
                <a:latin typeface="Times New Roman"/>
                <a:cs typeface="Times New Roman"/>
              </a:rPr>
              <a:t> </a:t>
            </a:r>
            <a:r>
              <a:rPr sz="1400" spc="5" dirty="0">
                <a:latin typeface="Segoe UI"/>
                <a:cs typeface="Segoe UI"/>
              </a:rPr>
              <a:t>a</a:t>
            </a:r>
            <a:r>
              <a:rPr sz="1400" spc="-5" dirty="0">
                <a:latin typeface="Segoe UI"/>
                <a:cs typeface="Segoe UI"/>
              </a:rPr>
              <a:t>n</a:t>
            </a:r>
            <a:r>
              <a:rPr sz="1400" dirty="0">
                <a:latin typeface="Segoe UI"/>
                <a:cs typeface="Segoe UI"/>
              </a:rPr>
              <a:t>d</a:t>
            </a:r>
            <a:r>
              <a:rPr sz="1400" spc="20" dirty="0">
                <a:latin typeface="Times New Roman"/>
                <a:cs typeface="Times New Roman"/>
              </a:rPr>
              <a:t> </a:t>
            </a:r>
            <a:r>
              <a:rPr sz="1400" spc="-10" dirty="0">
                <a:latin typeface="Segoe UI"/>
                <a:cs typeface="Segoe UI"/>
              </a:rPr>
              <a:t>A</a:t>
            </a:r>
            <a:r>
              <a:rPr sz="1400" dirty="0">
                <a:latin typeface="Segoe UI"/>
                <a:cs typeface="Segoe UI"/>
              </a:rPr>
              <a:t>dd</a:t>
            </a:r>
            <a:endParaRPr sz="1400">
              <a:latin typeface="Segoe UI"/>
              <a:cs typeface="Segoe U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0738" y="1066800"/>
            <a:ext cx="6847840" cy="846386"/>
          </a:xfrm>
          <a:prstGeom prst="rect">
            <a:avLst/>
          </a:prstGeom>
        </p:spPr>
        <p:txBody>
          <a:bodyPr vert="horz" wrap="square" lIns="0" tIns="0" rIns="0" bIns="0" rtlCol="0">
            <a:spAutoFit/>
          </a:bodyPr>
          <a:lstStyle/>
          <a:p>
            <a:pPr marL="12700">
              <a:lnSpc>
                <a:spcPts val="3329"/>
              </a:lnSpc>
            </a:pPr>
            <a:r>
              <a:rPr lang="en-GB" sz="3200" b="1" dirty="0" err="1">
                <a:latin typeface="Arial" panose="020B0604020202020204" pitchFamily="34" charset="0"/>
                <a:cs typeface="Arial" panose="020B0604020202020204" pitchFamily="34" charset="0"/>
              </a:rPr>
              <a:t>eSign</a:t>
            </a:r>
            <a:r>
              <a:rPr lang="en-GB" sz="3200" b="1" dirty="0">
                <a:latin typeface="Arial" panose="020B0604020202020204" pitchFamily="34" charset="0"/>
                <a:cs typeface="Arial" panose="020B0604020202020204" pitchFamily="34" charset="0"/>
              </a:rPr>
              <a:t> after Approval &amp; Approve with </a:t>
            </a:r>
            <a:r>
              <a:rPr lang="en-GB" sz="3200" b="1" dirty="0" err="1">
                <a:latin typeface="Arial" panose="020B0604020202020204" pitchFamily="34" charset="0"/>
                <a:cs typeface="Arial" panose="020B0604020202020204" pitchFamily="34" charset="0"/>
              </a:rPr>
              <a:t>eSign</a:t>
            </a:r>
            <a:endParaRPr sz="3200" dirty="0">
              <a:latin typeface="Arial" panose="020B0604020202020204" pitchFamily="34" charset="0"/>
              <a:cs typeface="Arial" panose="020B0604020202020204" pitchFamily="34" charset="0"/>
            </a:endParaRPr>
          </a:p>
        </p:txBody>
      </p:sp>
      <p:sp>
        <p:nvSpPr>
          <p:cNvPr id="4" name="object 4"/>
          <p:cNvSpPr/>
          <p:nvPr/>
        </p:nvSpPr>
        <p:spPr>
          <a:xfrm>
            <a:off x="838200" y="1981200"/>
            <a:ext cx="2750820" cy="0"/>
          </a:xfrm>
          <a:custGeom>
            <a:avLst/>
            <a:gdLst/>
            <a:ahLst/>
            <a:cxnLst/>
            <a:rect l="l" t="t" r="r" b="b"/>
            <a:pathLst>
              <a:path w="2750820">
                <a:moveTo>
                  <a:pt x="0" y="0"/>
                </a:moveTo>
                <a:lnTo>
                  <a:pt x="2750819" y="0"/>
                </a:lnTo>
              </a:path>
            </a:pathLst>
          </a:custGeom>
          <a:ln w="57911">
            <a:solidFill>
              <a:srgbClr val="5B9BD5"/>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3542855" y="1905000"/>
            <a:ext cx="173990" cy="173990"/>
          </a:xfrm>
          <a:custGeom>
            <a:avLst/>
            <a:gdLst/>
            <a:ahLst/>
            <a:cxnLst/>
            <a:rect l="l" t="t" r="r" b="b"/>
            <a:pathLst>
              <a:path w="173989" h="173989">
                <a:moveTo>
                  <a:pt x="0" y="0"/>
                </a:moveTo>
                <a:lnTo>
                  <a:pt x="0" y="173735"/>
                </a:lnTo>
                <a:lnTo>
                  <a:pt x="173735" y="86867"/>
                </a:lnTo>
                <a:lnTo>
                  <a:pt x="0" y="0"/>
                </a:lnTo>
                <a:close/>
              </a:path>
            </a:pathLst>
          </a:custGeom>
          <a:solidFill>
            <a:srgbClr val="5B9BD5"/>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Text Placeholder 2">
            <a:extLst>
              <a:ext uri="{FF2B5EF4-FFF2-40B4-BE49-F238E27FC236}">
                <a16:creationId xmlns:a16="http://schemas.microsoft.com/office/drawing/2014/main" xmlns="" id="{A07C0E43-05C4-4714-A3D9-28D73C8B2294}"/>
              </a:ext>
            </a:extLst>
          </p:cNvPr>
          <p:cNvSpPr>
            <a:spLocks noGrp="1"/>
          </p:cNvSpPr>
          <p:nvPr>
            <p:ph type="body" idx="1"/>
          </p:nvPr>
        </p:nvSpPr>
        <p:spPr>
          <a:xfrm>
            <a:off x="822789" y="2501691"/>
            <a:ext cx="10972799" cy="1477328"/>
          </a:xfrm>
        </p:spPr>
        <p:txBody>
          <a:bodyPr/>
          <a:lstStyle/>
          <a:p>
            <a:r>
              <a:rPr lang="en-US" sz="2400" dirty="0">
                <a:latin typeface="Arial" panose="020B0604020202020204" pitchFamily="34" charset="0"/>
                <a:cs typeface="Arial" panose="020B0604020202020204" pitchFamily="34" charset="0"/>
              </a:rPr>
              <a:t>Scenario 1: Approver can only approve the file which will be sent to initiator. Initiator will then send the file to User for </a:t>
            </a:r>
            <a:r>
              <a:rPr lang="en-US" sz="2400" dirty="0" err="1">
                <a:latin typeface="Arial" panose="020B0604020202020204" pitchFamily="34" charset="0"/>
                <a:cs typeface="Arial" panose="020B0604020202020204" pitchFamily="34" charset="0"/>
              </a:rPr>
              <a:t>eSign</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Scenario 2: File can be Approve and </a:t>
            </a:r>
            <a:r>
              <a:rPr lang="en-US" sz="2400" dirty="0" err="1">
                <a:latin typeface="Arial" panose="020B0604020202020204" pitchFamily="34" charset="0"/>
                <a:cs typeface="Arial" panose="020B0604020202020204" pitchFamily="34" charset="0"/>
              </a:rPr>
              <a:t>eSign</a:t>
            </a:r>
            <a:r>
              <a:rPr lang="en-US" sz="2400" dirty="0">
                <a:latin typeface="Arial" panose="020B0604020202020204" pitchFamily="34" charset="0"/>
                <a:cs typeface="Arial" panose="020B0604020202020204" pitchFamily="34" charset="0"/>
              </a:rPr>
              <a:t> directly.</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446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1F138AE-AB71-2EEF-F7D1-EA9A1CFEA613}"/>
              </a:ext>
            </a:extLst>
          </p:cNvPr>
          <p:cNvPicPr>
            <a:picLocks noChangeAspect="1"/>
          </p:cNvPicPr>
          <p:nvPr/>
        </p:nvPicPr>
        <p:blipFill>
          <a:blip r:embed="rId2"/>
          <a:stretch>
            <a:fillRect/>
          </a:stretch>
        </p:blipFill>
        <p:spPr>
          <a:xfrm>
            <a:off x="0" y="1039377"/>
            <a:ext cx="12192000" cy="5132823"/>
          </a:xfrm>
          <a:prstGeom prst="rect">
            <a:avLst/>
          </a:prstGeom>
        </p:spPr>
      </p:pic>
      <p:sp>
        <p:nvSpPr>
          <p:cNvPr id="10" name="Title 1">
            <a:extLst>
              <a:ext uri="{FF2B5EF4-FFF2-40B4-BE49-F238E27FC236}">
                <a16:creationId xmlns:a16="http://schemas.microsoft.com/office/drawing/2014/main" xmlns="" id="{5942153D-731E-681E-A20A-092AC381989F}"/>
              </a:ext>
            </a:extLst>
          </p:cNvPr>
          <p:cNvSpPr txBox="1">
            <a:spLocks/>
          </p:cNvSpPr>
          <p:nvPr/>
        </p:nvSpPr>
        <p:spPr>
          <a:xfrm>
            <a:off x="0" y="1"/>
            <a:ext cx="12192000" cy="10393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latin typeface="+mn-lt"/>
              </a:rPr>
              <a:t>Scenario 1:</a:t>
            </a:r>
          </a:p>
          <a:p>
            <a:r>
              <a:rPr lang="en-GB" sz="1800" b="1" dirty="0" err="1">
                <a:latin typeface="+mn-lt"/>
              </a:rPr>
              <a:t>eSign</a:t>
            </a:r>
            <a:r>
              <a:rPr lang="en-GB" sz="1800" b="1" dirty="0">
                <a:latin typeface="+mn-lt"/>
              </a:rPr>
              <a:t> after Approval Process: Step 1: The initiator user creates the file and then creates a draft letter and assigns it to the user for further process. </a:t>
            </a:r>
            <a:r>
              <a:rPr lang="en-GB" sz="1800" b="1" dirty="0"/>
              <a:t> </a:t>
            </a:r>
            <a:endParaRPr lang="en-IN" sz="1800" b="1" dirty="0"/>
          </a:p>
        </p:txBody>
      </p:sp>
    </p:spTree>
    <p:extLst>
      <p:ext uri="{BB962C8B-B14F-4D97-AF65-F5344CB8AC3E}">
        <p14:creationId xmlns:p14="http://schemas.microsoft.com/office/powerpoint/2010/main" val="4211981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603899D-FC3A-C28F-BB3B-C8749C3A1E9E}"/>
              </a:ext>
            </a:extLst>
          </p:cNvPr>
          <p:cNvPicPr>
            <a:picLocks noChangeAspect="1"/>
          </p:cNvPicPr>
          <p:nvPr/>
        </p:nvPicPr>
        <p:blipFill>
          <a:blip r:embed="rId2"/>
          <a:stretch>
            <a:fillRect/>
          </a:stretch>
        </p:blipFill>
        <p:spPr>
          <a:xfrm>
            <a:off x="9525" y="1017679"/>
            <a:ext cx="12172950" cy="5230721"/>
          </a:xfrm>
          <a:prstGeom prst="rect">
            <a:avLst/>
          </a:prstGeom>
        </p:spPr>
      </p:pic>
      <p:sp>
        <p:nvSpPr>
          <p:cNvPr id="8" name="Title 1">
            <a:extLst>
              <a:ext uri="{FF2B5EF4-FFF2-40B4-BE49-F238E27FC236}">
                <a16:creationId xmlns:a16="http://schemas.microsoft.com/office/drawing/2014/main" xmlns="" id="{4CD95803-6733-3F8B-3448-C4F1CD0EB8C7}"/>
              </a:ext>
            </a:extLst>
          </p:cNvPr>
          <p:cNvSpPr txBox="1">
            <a:spLocks/>
          </p:cNvSpPr>
          <p:nvPr/>
        </p:nvSpPr>
        <p:spPr>
          <a:xfrm>
            <a:off x="0" y="1"/>
            <a:ext cx="12192000" cy="10393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latin typeface="+mn-lt"/>
              </a:rPr>
              <a:t>Step 2: Authorized user receive the file, user can approve the file. HTML convert into PDF with QR Code and File No. </a:t>
            </a:r>
            <a:r>
              <a:rPr lang="en-GB" sz="1800" b="1" dirty="0"/>
              <a:t> </a:t>
            </a:r>
            <a:endParaRPr lang="en-IN" sz="1800" b="1" dirty="0"/>
          </a:p>
        </p:txBody>
      </p:sp>
    </p:spTree>
    <p:extLst>
      <p:ext uri="{BB962C8B-B14F-4D97-AF65-F5344CB8AC3E}">
        <p14:creationId xmlns:p14="http://schemas.microsoft.com/office/powerpoint/2010/main" val="1894408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E12232B-131C-B8E3-99A1-21852ACBD59E}"/>
              </a:ext>
            </a:extLst>
          </p:cNvPr>
          <p:cNvPicPr>
            <a:picLocks noChangeAspect="1"/>
          </p:cNvPicPr>
          <p:nvPr/>
        </p:nvPicPr>
        <p:blipFill>
          <a:blip r:embed="rId2"/>
          <a:stretch>
            <a:fillRect/>
          </a:stretch>
        </p:blipFill>
        <p:spPr>
          <a:xfrm>
            <a:off x="0" y="987674"/>
            <a:ext cx="12192000" cy="5260726"/>
          </a:xfrm>
          <a:prstGeom prst="rect">
            <a:avLst/>
          </a:prstGeom>
        </p:spPr>
      </p:pic>
      <p:sp>
        <p:nvSpPr>
          <p:cNvPr id="8" name="Title 1">
            <a:extLst>
              <a:ext uri="{FF2B5EF4-FFF2-40B4-BE49-F238E27FC236}">
                <a16:creationId xmlns:a16="http://schemas.microsoft.com/office/drawing/2014/main" xmlns="" id="{CE3483A0-46AD-51BE-E074-706E3C91B73D}"/>
              </a:ext>
            </a:extLst>
          </p:cNvPr>
          <p:cNvSpPr txBox="1">
            <a:spLocks/>
          </p:cNvSpPr>
          <p:nvPr/>
        </p:nvSpPr>
        <p:spPr>
          <a:xfrm>
            <a:off x="0" y="1"/>
            <a:ext cx="12192000" cy="10393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latin typeface="+mn-lt"/>
              </a:rPr>
              <a:t>Step 3: </a:t>
            </a:r>
            <a:r>
              <a:rPr lang="en-GB" sz="1800" b="1" dirty="0">
                <a:effectLst/>
                <a:latin typeface="+mn-lt"/>
                <a:ea typeface="Calibri" panose="020F0502020204030204" pitchFamily="34" charset="0"/>
              </a:rPr>
              <a:t>Once the Authorized user approves the file and sends it back that file to the initiator user, the initiator user sends draft letters for </a:t>
            </a:r>
            <a:r>
              <a:rPr lang="en-GB" sz="1800" b="1" dirty="0" err="1">
                <a:effectLst/>
                <a:latin typeface="+mn-lt"/>
                <a:ea typeface="Calibri" panose="020F0502020204030204" pitchFamily="34" charset="0"/>
              </a:rPr>
              <a:t>eSign</a:t>
            </a:r>
            <a:r>
              <a:rPr lang="en-GB" sz="1800" b="1" dirty="0">
                <a:effectLst/>
                <a:latin typeface="+mn-lt"/>
                <a:ea typeface="Calibri" panose="020F0502020204030204" pitchFamily="34" charset="0"/>
              </a:rPr>
              <a:t> with help of the “Send for </a:t>
            </a:r>
            <a:r>
              <a:rPr lang="en-GB" sz="1800" b="1" dirty="0" err="1">
                <a:effectLst/>
                <a:latin typeface="+mn-lt"/>
                <a:ea typeface="Calibri" panose="020F0502020204030204" pitchFamily="34" charset="0"/>
              </a:rPr>
              <a:t>e-Sign</a:t>
            </a:r>
            <a:r>
              <a:rPr lang="en-GB" sz="1800" b="1" dirty="0">
                <a:effectLst/>
                <a:latin typeface="+mn-lt"/>
                <a:ea typeface="Calibri" panose="020F0502020204030204" pitchFamily="34" charset="0"/>
              </a:rPr>
              <a:t>” button.</a:t>
            </a:r>
            <a:endParaRPr lang="en-IN" sz="1800" dirty="0">
              <a:effectLst/>
              <a:latin typeface="+mn-lt"/>
              <a:ea typeface="Calibri" panose="020F0502020204030204" pitchFamily="34" charset="0"/>
            </a:endParaRPr>
          </a:p>
        </p:txBody>
      </p:sp>
    </p:spTree>
    <p:extLst>
      <p:ext uri="{BB962C8B-B14F-4D97-AF65-F5344CB8AC3E}">
        <p14:creationId xmlns:p14="http://schemas.microsoft.com/office/powerpoint/2010/main" val="3846562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498DBCA-798A-DAB3-845F-03E245692BEA}"/>
              </a:ext>
            </a:extLst>
          </p:cNvPr>
          <p:cNvSpPr txBox="1">
            <a:spLocks/>
          </p:cNvSpPr>
          <p:nvPr/>
        </p:nvSpPr>
        <p:spPr>
          <a:xfrm>
            <a:off x="0" y="1"/>
            <a:ext cx="12192000" cy="10393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latin typeface="+mn-lt"/>
              </a:rPr>
              <a:t>Step 4: </a:t>
            </a:r>
            <a:r>
              <a:rPr lang="en-GB" sz="1800" b="1" dirty="0">
                <a:effectLst/>
                <a:latin typeface="+mn-lt"/>
                <a:ea typeface="Calibri" panose="020F0502020204030204" pitchFamily="34" charset="0"/>
              </a:rPr>
              <a:t>The initiator user selects any flow user name and sends a file to that user to perform </a:t>
            </a:r>
            <a:r>
              <a:rPr lang="en-GB" sz="1800" b="1" dirty="0" err="1">
                <a:effectLst/>
                <a:latin typeface="+mn-lt"/>
                <a:ea typeface="Calibri" panose="020F0502020204030204" pitchFamily="34" charset="0"/>
              </a:rPr>
              <a:t>e-Sign</a:t>
            </a:r>
            <a:r>
              <a:rPr lang="en-GB" sz="1800" b="1" dirty="0">
                <a:latin typeface="+mn-lt"/>
                <a:ea typeface="Calibri" panose="020F0502020204030204" pitchFamily="34" charset="0"/>
              </a:rPr>
              <a:t>.</a:t>
            </a:r>
            <a:endParaRPr lang="en-IN" sz="1800" dirty="0">
              <a:effectLst/>
              <a:latin typeface="+mn-lt"/>
              <a:ea typeface="Calibri" panose="020F0502020204030204" pitchFamily="34" charset="0"/>
            </a:endParaRPr>
          </a:p>
        </p:txBody>
      </p:sp>
      <p:pic>
        <p:nvPicPr>
          <p:cNvPr id="8" name="Picture 7">
            <a:extLst>
              <a:ext uri="{FF2B5EF4-FFF2-40B4-BE49-F238E27FC236}">
                <a16:creationId xmlns:a16="http://schemas.microsoft.com/office/drawing/2014/main" xmlns="" id="{89B1134A-1E50-A56E-D01B-9CC6433CFE62}"/>
              </a:ext>
            </a:extLst>
          </p:cNvPr>
          <p:cNvPicPr>
            <a:picLocks noChangeAspect="1"/>
          </p:cNvPicPr>
          <p:nvPr/>
        </p:nvPicPr>
        <p:blipFill>
          <a:blip r:embed="rId2"/>
          <a:stretch>
            <a:fillRect/>
          </a:stretch>
        </p:blipFill>
        <p:spPr>
          <a:xfrm>
            <a:off x="0" y="1790700"/>
            <a:ext cx="12192000" cy="3276600"/>
          </a:xfrm>
          <a:prstGeom prst="rect">
            <a:avLst/>
          </a:prstGeom>
        </p:spPr>
      </p:pic>
    </p:spTree>
    <p:extLst>
      <p:ext uri="{BB962C8B-B14F-4D97-AF65-F5344CB8AC3E}">
        <p14:creationId xmlns:p14="http://schemas.microsoft.com/office/powerpoint/2010/main" val="3324133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 y="1114044"/>
            <a:ext cx="7586471" cy="489051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800600" y="2017776"/>
            <a:ext cx="2313940" cy="617220"/>
          </a:xfrm>
          <a:custGeom>
            <a:avLst/>
            <a:gdLst/>
            <a:ahLst/>
            <a:cxnLst/>
            <a:rect l="l" t="t" r="r" b="b"/>
            <a:pathLst>
              <a:path w="2313940" h="617219">
                <a:moveTo>
                  <a:pt x="2250704" y="0"/>
                </a:moveTo>
                <a:lnTo>
                  <a:pt x="1053571" y="0"/>
                </a:lnTo>
                <a:lnTo>
                  <a:pt x="850140" y="1618"/>
                </a:lnTo>
                <a:lnTo>
                  <a:pt x="815461" y="23439"/>
                </a:lnTo>
                <a:lnTo>
                  <a:pt x="801623" y="62746"/>
                </a:lnTo>
                <a:lnTo>
                  <a:pt x="801623" y="313681"/>
                </a:lnTo>
                <a:lnTo>
                  <a:pt x="815341" y="352839"/>
                </a:lnTo>
                <a:lnTo>
                  <a:pt x="849947" y="374764"/>
                </a:lnTo>
                <a:lnTo>
                  <a:pt x="864351" y="376427"/>
                </a:lnTo>
                <a:lnTo>
                  <a:pt x="1053571" y="376427"/>
                </a:lnTo>
                <a:lnTo>
                  <a:pt x="0" y="617006"/>
                </a:lnTo>
                <a:lnTo>
                  <a:pt x="1431523" y="376427"/>
                </a:lnTo>
                <a:lnTo>
                  <a:pt x="2264915" y="374809"/>
                </a:lnTo>
                <a:lnTo>
                  <a:pt x="2278157" y="370110"/>
                </a:lnTo>
                <a:lnTo>
                  <a:pt x="2307028" y="341323"/>
                </a:lnTo>
                <a:lnTo>
                  <a:pt x="2313431" y="313681"/>
                </a:lnTo>
                <a:lnTo>
                  <a:pt x="2313431" y="219577"/>
                </a:lnTo>
                <a:lnTo>
                  <a:pt x="2311812" y="48525"/>
                </a:lnTo>
                <a:lnTo>
                  <a:pt x="2289993" y="13837"/>
                </a:lnTo>
                <a:lnTo>
                  <a:pt x="2265108" y="1663"/>
                </a:lnTo>
                <a:lnTo>
                  <a:pt x="2250704" y="0"/>
                </a:lnTo>
                <a:close/>
              </a:path>
            </a:pathLst>
          </a:custGeom>
          <a:solidFill>
            <a:srgbClr val="FFFF00"/>
          </a:solidFill>
        </p:spPr>
        <p:txBody>
          <a:bodyPr wrap="square" lIns="0" tIns="0" rIns="0" bIns="0" rtlCol="0"/>
          <a:lstStyle/>
          <a:p>
            <a:endParaRPr/>
          </a:p>
        </p:txBody>
      </p:sp>
      <p:sp>
        <p:nvSpPr>
          <p:cNvPr id="4" name="object 4"/>
          <p:cNvSpPr/>
          <p:nvPr/>
        </p:nvSpPr>
        <p:spPr>
          <a:xfrm>
            <a:off x="4800600" y="2017776"/>
            <a:ext cx="2313940" cy="617220"/>
          </a:xfrm>
          <a:custGeom>
            <a:avLst/>
            <a:gdLst/>
            <a:ahLst/>
            <a:cxnLst/>
            <a:rect l="l" t="t" r="r" b="b"/>
            <a:pathLst>
              <a:path w="2313940" h="617219">
                <a:moveTo>
                  <a:pt x="801623" y="62746"/>
                </a:moveTo>
                <a:lnTo>
                  <a:pt x="815461" y="23439"/>
                </a:lnTo>
                <a:lnTo>
                  <a:pt x="850140" y="1618"/>
                </a:lnTo>
                <a:lnTo>
                  <a:pt x="1053571" y="0"/>
                </a:lnTo>
                <a:lnTo>
                  <a:pt x="1431523" y="0"/>
                </a:lnTo>
                <a:lnTo>
                  <a:pt x="2250704" y="0"/>
                </a:lnTo>
                <a:lnTo>
                  <a:pt x="2289993" y="13837"/>
                </a:lnTo>
                <a:lnTo>
                  <a:pt x="2311812" y="48525"/>
                </a:lnTo>
                <a:lnTo>
                  <a:pt x="2313431" y="219577"/>
                </a:lnTo>
                <a:lnTo>
                  <a:pt x="2313431" y="313681"/>
                </a:lnTo>
                <a:lnTo>
                  <a:pt x="2299594" y="352988"/>
                </a:lnTo>
                <a:lnTo>
                  <a:pt x="2264915" y="374809"/>
                </a:lnTo>
                <a:lnTo>
                  <a:pt x="1431523" y="376427"/>
                </a:lnTo>
                <a:lnTo>
                  <a:pt x="0" y="617006"/>
                </a:lnTo>
                <a:lnTo>
                  <a:pt x="1053571" y="376427"/>
                </a:lnTo>
                <a:lnTo>
                  <a:pt x="864351" y="376427"/>
                </a:lnTo>
                <a:lnTo>
                  <a:pt x="849947" y="374764"/>
                </a:lnTo>
                <a:lnTo>
                  <a:pt x="815341" y="352839"/>
                </a:lnTo>
                <a:lnTo>
                  <a:pt x="801623" y="313681"/>
                </a:lnTo>
                <a:lnTo>
                  <a:pt x="801623" y="219577"/>
                </a:lnTo>
                <a:lnTo>
                  <a:pt x="801623" y="62746"/>
                </a:lnTo>
                <a:close/>
              </a:path>
            </a:pathLst>
          </a:custGeom>
          <a:ln w="12191">
            <a:solidFill>
              <a:srgbClr val="073A48"/>
            </a:solidFill>
          </a:ln>
        </p:spPr>
        <p:txBody>
          <a:bodyPr wrap="square" lIns="0" tIns="0" rIns="0" bIns="0" rtlCol="0"/>
          <a:lstStyle/>
          <a:p>
            <a:endParaRPr/>
          </a:p>
        </p:txBody>
      </p:sp>
      <p:sp>
        <p:nvSpPr>
          <p:cNvPr id="5" name="object 5"/>
          <p:cNvSpPr txBox="1"/>
          <p:nvPr/>
        </p:nvSpPr>
        <p:spPr>
          <a:xfrm>
            <a:off x="5880735" y="2123295"/>
            <a:ext cx="901065" cy="203835"/>
          </a:xfrm>
          <a:prstGeom prst="rect">
            <a:avLst/>
          </a:prstGeom>
        </p:spPr>
        <p:txBody>
          <a:bodyPr vert="horz" wrap="square" lIns="0" tIns="0" rIns="0" bIns="0" rtlCol="0">
            <a:spAutoFit/>
          </a:bodyPr>
          <a:lstStyle/>
          <a:p>
            <a:pPr marL="12700">
              <a:lnSpc>
                <a:spcPct val="100000"/>
              </a:lnSpc>
            </a:pPr>
            <a:r>
              <a:rPr sz="1400" spc="-15" dirty="0">
                <a:latin typeface="Arial Narrow"/>
                <a:cs typeface="Arial" panose="020B0604020202020204" pitchFamily="34" charset="0"/>
              </a:rPr>
              <a:t>E</a:t>
            </a:r>
            <a:r>
              <a:rPr sz="1400" spc="-5" dirty="0">
                <a:latin typeface="Arial Narrow"/>
                <a:cs typeface="Arial" panose="020B0604020202020204" pitchFamily="34" charset="0"/>
              </a:rPr>
              <a:t>n</a:t>
            </a:r>
            <a:r>
              <a:rPr sz="1400" spc="70" dirty="0">
                <a:latin typeface="Arial Narrow"/>
                <a:cs typeface="Arial" panose="020B0604020202020204" pitchFamily="34" charset="0"/>
              </a:rPr>
              <a:t>t</a:t>
            </a:r>
            <a:r>
              <a:rPr sz="1400" spc="-20" dirty="0">
                <a:latin typeface="Arial Narrow"/>
                <a:cs typeface="Arial" panose="020B0604020202020204" pitchFamily="34" charset="0"/>
              </a:rPr>
              <a:t>e</a:t>
            </a:r>
            <a:r>
              <a:rPr sz="1400" spc="35" dirty="0">
                <a:latin typeface="Arial Narrow"/>
                <a:cs typeface="Arial" panose="020B0604020202020204" pitchFamily="34" charset="0"/>
              </a:rPr>
              <a:t>r</a:t>
            </a:r>
            <a:r>
              <a:rPr sz="1400" dirty="0">
                <a:latin typeface="Arial Narrow"/>
                <a:cs typeface="Arial" panose="020B0604020202020204" pitchFamily="34" charset="0"/>
              </a:rPr>
              <a:t> </a:t>
            </a:r>
            <a:r>
              <a:rPr sz="1400" spc="15" dirty="0">
                <a:latin typeface="Arial Narrow"/>
                <a:cs typeface="Arial" panose="020B0604020202020204" pitchFamily="34" charset="0"/>
              </a:rPr>
              <a:t>U</a:t>
            </a:r>
            <a:r>
              <a:rPr sz="1400" spc="-40" dirty="0">
                <a:latin typeface="Arial Narrow"/>
                <a:cs typeface="Arial" panose="020B0604020202020204" pitchFamily="34" charset="0"/>
              </a:rPr>
              <a:t>s</a:t>
            </a:r>
            <a:r>
              <a:rPr sz="1400" spc="-20" dirty="0">
                <a:latin typeface="Arial Narrow"/>
                <a:cs typeface="Arial" panose="020B0604020202020204" pitchFamily="34" charset="0"/>
              </a:rPr>
              <a:t>e</a:t>
            </a:r>
            <a:r>
              <a:rPr sz="1400" spc="35" dirty="0">
                <a:latin typeface="Arial Narrow"/>
                <a:cs typeface="Arial" panose="020B0604020202020204" pitchFamily="34" charset="0"/>
              </a:rPr>
              <a:t>r</a:t>
            </a:r>
            <a:r>
              <a:rPr sz="1400" spc="-15" dirty="0">
                <a:latin typeface="Arial Narrow"/>
                <a:cs typeface="Arial" panose="020B0604020202020204" pitchFamily="34" charset="0"/>
              </a:rPr>
              <a:t> </a:t>
            </a:r>
            <a:r>
              <a:rPr sz="1400" spc="-40" dirty="0">
                <a:latin typeface="Arial Narrow"/>
                <a:cs typeface="Arial" panose="020B0604020202020204" pitchFamily="34" charset="0"/>
              </a:rPr>
              <a:t>I</a:t>
            </a:r>
            <a:r>
              <a:rPr sz="1400" spc="50" dirty="0">
                <a:latin typeface="Arial Narrow"/>
                <a:cs typeface="Arial" panose="020B0604020202020204" pitchFamily="34" charset="0"/>
              </a:rPr>
              <a:t>d</a:t>
            </a:r>
            <a:endParaRPr sz="1400" dirty="0">
              <a:latin typeface="Arial Narrow"/>
              <a:cs typeface="Arial" panose="020B0604020202020204" pitchFamily="34" charset="0"/>
            </a:endParaRPr>
          </a:p>
        </p:txBody>
      </p:sp>
      <p:sp>
        <p:nvSpPr>
          <p:cNvPr id="6" name="object 6"/>
          <p:cNvSpPr/>
          <p:nvPr/>
        </p:nvSpPr>
        <p:spPr>
          <a:xfrm>
            <a:off x="4953000" y="2807208"/>
            <a:ext cx="2503805" cy="368935"/>
          </a:xfrm>
          <a:custGeom>
            <a:avLst/>
            <a:gdLst/>
            <a:ahLst/>
            <a:cxnLst/>
            <a:rect l="l" t="t" r="r" b="b"/>
            <a:pathLst>
              <a:path w="2503804" h="368935">
                <a:moveTo>
                  <a:pt x="2455529" y="0"/>
                </a:moveTo>
                <a:lnTo>
                  <a:pt x="1001085" y="0"/>
                </a:lnTo>
                <a:lnTo>
                  <a:pt x="743538" y="267"/>
                </a:lnTo>
                <a:lnTo>
                  <a:pt x="708763" y="21218"/>
                </a:lnTo>
                <a:lnTo>
                  <a:pt x="700613" y="48005"/>
                </a:lnTo>
                <a:lnTo>
                  <a:pt x="700613" y="168017"/>
                </a:lnTo>
                <a:lnTo>
                  <a:pt x="0" y="368423"/>
                </a:lnTo>
                <a:lnTo>
                  <a:pt x="700880" y="245132"/>
                </a:lnTo>
                <a:lnTo>
                  <a:pt x="2502736" y="245132"/>
                </a:lnTo>
                <a:lnTo>
                  <a:pt x="2503505" y="240029"/>
                </a:lnTo>
                <a:lnTo>
                  <a:pt x="2503505" y="168017"/>
                </a:lnTo>
                <a:lnTo>
                  <a:pt x="2503242" y="42949"/>
                </a:lnTo>
                <a:lnTo>
                  <a:pt x="2499694" y="29209"/>
                </a:lnTo>
                <a:lnTo>
                  <a:pt x="2492504" y="17398"/>
                </a:lnTo>
                <a:lnTo>
                  <a:pt x="2482316" y="8163"/>
                </a:lnTo>
                <a:lnTo>
                  <a:pt x="2469777" y="2148"/>
                </a:lnTo>
                <a:lnTo>
                  <a:pt x="2455529" y="0"/>
                </a:lnTo>
                <a:close/>
              </a:path>
              <a:path w="2503804" h="368935">
                <a:moveTo>
                  <a:pt x="2502736" y="245132"/>
                </a:moveTo>
                <a:lnTo>
                  <a:pt x="700880" y="245132"/>
                </a:lnTo>
                <a:lnTo>
                  <a:pt x="704439" y="258859"/>
                </a:lnTo>
                <a:lnTo>
                  <a:pt x="711636" y="270657"/>
                </a:lnTo>
                <a:lnTo>
                  <a:pt x="721831" y="279882"/>
                </a:lnTo>
                <a:lnTo>
                  <a:pt x="734382" y="285890"/>
                </a:lnTo>
                <a:lnTo>
                  <a:pt x="748649" y="288035"/>
                </a:lnTo>
                <a:lnTo>
                  <a:pt x="1451823" y="288035"/>
                </a:lnTo>
                <a:lnTo>
                  <a:pt x="2460583" y="287773"/>
                </a:lnTo>
                <a:lnTo>
                  <a:pt x="2495348" y="266831"/>
                </a:lnTo>
                <a:lnTo>
                  <a:pt x="2502736" y="245132"/>
                </a:lnTo>
                <a:close/>
              </a:path>
            </a:pathLst>
          </a:custGeom>
          <a:solidFill>
            <a:srgbClr val="FFFF00"/>
          </a:solidFill>
        </p:spPr>
        <p:txBody>
          <a:bodyPr wrap="square" lIns="0" tIns="0" rIns="0" bIns="0" rtlCol="0"/>
          <a:lstStyle/>
          <a:p>
            <a:endParaRPr/>
          </a:p>
        </p:txBody>
      </p:sp>
      <p:sp>
        <p:nvSpPr>
          <p:cNvPr id="7" name="object 7"/>
          <p:cNvSpPr/>
          <p:nvPr/>
        </p:nvSpPr>
        <p:spPr>
          <a:xfrm>
            <a:off x="4953000" y="2807208"/>
            <a:ext cx="2503805" cy="368935"/>
          </a:xfrm>
          <a:custGeom>
            <a:avLst/>
            <a:gdLst/>
            <a:ahLst/>
            <a:cxnLst/>
            <a:rect l="l" t="t" r="r" b="b"/>
            <a:pathLst>
              <a:path w="2503804" h="368935">
                <a:moveTo>
                  <a:pt x="700613" y="48005"/>
                </a:moveTo>
                <a:lnTo>
                  <a:pt x="717989" y="11026"/>
                </a:lnTo>
                <a:lnTo>
                  <a:pt x="1001085" y="0"/>
                </a:lnTo>
                <a:lnTo>
                  <a:pt x="1451823" y="0"/>
                </a:lnTo>
                <a:lnTo>
                  <a:pt x="2455529" y="0"/>
                </a:lnTo>
                <a:lnTo>
                  <a:pt x="2492504" y="17398"/>
                </a:lnTo>
                <a:lnTo>
                  <a:pt x="2503505" y="168017"/>
                </a:lnTo>
                <a:lnTo>
                  <a:pt x="2503505" y="240029"/>
                </a:lnTo>
                <a:lnTo>
                  <a:pt x="2486119" y="277026"/>
                </a:lnTo>
                <a:lnTo>
                  <a:pt x="1451823" y="288035"/>
                </a:lnTo>
                <a:lnTo>
                  <a:pt x="1001085" y="288035"/>
                </a:lnTo>
                <a:lnTo>
                  <a:pt x="748649" y="288035"/>
                </a:lnTo>
                <a:lnTo>
                  <a:pt x="711636" y="270657"/>
                </a:lnTo>
                <a:lnTo>
                  <a:pt x="700880" y="245132"/>
                </a:lnTo>
                <a:lnTo>
                  <a:pt x="0" y="368423"/>
                </a:lnTo>
                <a:lnTo>
                  <a:pt x="700613" y="168017"/>
                </a:lnTo>
                <a:lnTo>
                  <a:pt x="700613" y="48005"/>
                </a:lnTo>
                <a:close/>
              </a:path>
            </a:pathLst>
          </a:custGeom>
          <a:ln w="12191">
            <a:solidFill>
              <a:srgbClr val="073A48"/>
            </a:solidFill>
          </a:ln>
        </p:spPr>
        <p:txBody>
          <a:bodyPr wrap="square" lIns="0" tIns="0" rIns="0" bIns="0" rtlCol="0"/>
          <a:lstStyle/>
          <a:p>
            <a:endParaRPr/>
          </a:p>
        </p:txBody>
      </p:sp>
      <p:sp>
        <p:nvSpPr>
          <p:cNvPr id="8" name="object 8"/>
          <p:cNvSpPr txBox="1"/>
          <p:nvPr/>
        </p:nvSpPr>
        <p:spPr>
          <a:xfrm>
            <a:off x="6041823" y="2868123"/>
            <a:ext cx="1066165" cy="203835"/>
          </a:xfrm>
          <a:prstGeom prst="rect">
            <a:avLst/>
          </a:prstGeom>
        </p:spPr>
        <p:txBody>
          <a:bodyPr vert="horz" wrap="square" lIns="0" tIns="0" rIns="0" bIns="0" rtlCol="0">
            <a:spAutoFit/>
          </a:bodyPr>
          <a:lstStyle/>
          <a:p>
            <a:pPr marL="12700">
              <a:lnSpc>
                <a:spcPct val="100000"/>
              </a:lnSpc>
            </a:pPr>
            <a:r>
              <a:rPr sz="1400" spc="-55" dirty="0">
                <a:latin typeface="Arial Narrow"/>
                <a:cs typeface="Arial" panose="020B0604020202020204" pitchFamily="34" charset="0"/>
              </a:rPr>
              <a:t>E</a:t>
            </a:r>
            <a:r>
              <a:rPr sz="1400" spc="85" dirty="0">
                <a:latin typeface="Arial Narrow"/>
                <a:cs typeface="Arial" panose="020B0604020202020204" pitchFamily="34" charset="0"/>
              </a:rPr>
              <a:t>n</a:t>
            </a:r>
            <a:r>
              <a:rPr sz="1400" spc="25" dirty="0">
                <a:latin typeface="Arial Narrow"/>
                <a:cs typeface="Arial" panose="020B0604020202020204" pitchFamily="34" charset="0"/>
              </a:rPr>
              <a:t>t</a:t>
            </a:r>
            <a:r>
              <a:rPr sz="1400" spc="-20" dirty="0">
                <a:latin typeface="Arial Narrow"/>
                <a:cs typeface="Arial" panose="020B0604020202020204" pitchFamily="34" charset="0"/>
              </a:rPr>
              <a:t>e</a:t>
            </a:r>
            <a:r>
              <a:rPr sz="1400" spc="35" dirty="0">
                <a:latin typeface="Arial Narrow"/>
                <a:cs typeface="Arial" panose="020B0604020202020204" pitchFamily="34" charset="0"/>
              </a:rPr>
              <a:t>r</a:t>
            </a:r>
            <a:r>
              <a:rPr sz="1400" dirty="0">
                <a:latin typeface="Arial Narrow"/>
                <a:cs typeface="Arial" panose="020B0604020202020204" pitchFamily="34" charset="0"/>
              </a:rPr>
              <a:t> </a:t>
            </a:r>
            <a:r>
              <a:rPr sz="1400" spc="-60" dirty="0">
                <a:latin typeface="Arial Narrow"/>
                <a:cs typeface="Arial" panose="020B0604020202020204" pitchFamily="34" charset="0"/>
              </a:rPr>
              <a:t>P</a:t>
            </a:r>
            <a:r>
              <a:rPr sz="1400" spc="-35" dirty="0">
                <a:latin typeface="Arial Narrow"/>
                <a:cs typeface="Arial" panose="020B0604020202020204" pitchFamily="34" charset="0"/>
              </a:rPr>
              <a:t>a</a:t>
            </a:r>
            <a:r>
              <a:rPr sz="1400" spc="-15" dirty="0">
                <a:latin typeface="Arial Narrow"/>
                <a:cs typeface="Arial" panose="020B0604020202020204" pitchFamily="34" charset="0"/>
              </a:rPr>
              <a:t>ss</a:t>
            </a:r>
            <a:r>
              <a:rPr sz="1400" spc="-25" dirty="0">
                <a:latin typeface="Arial Narrow"/>
                <a:cs typeface="Arial" panose="020B0604020202020204" pitchFamily="34" charset="0"/>
              </a:rPr>
              <a:t>w</a:t>
            </a:r>
            <a:r>
              <a:rPr sz="1400" spc="10" dirty="0">
                <a:latin typeface="Arial Narrow"/>
                <a:cs typeface="Arial" panose="020B0604020202020204" pitchFamily="34" charset="0"/>
              </a:rPr>
              <a:t>o</a:t>
            </a:r>
            <a:r>
              <a:rPr sz="1400" spc="20" dirty="0">
                <a:latin typeface="Arial Narrow"/>
                <a:cs typeface="Arial" panose="020B0604020202020204" pitchFamily="34" charset="0"/>
              </a:rPr>
              <a:t>r</a:t>
            </a:r>
            <a:r>
              <a:rPr sz="1400" spc="50" dirty="0">
                <a:latin typeface="Arial Narrow"/>
                <a:cs typeface="Arial" panose="020B0604020202020204" pitchFamily="34" charset="0"/>
              </a:rPr>
              <a:t>d</a:t>
            </a:r>
            <a:endParaRPr sz="1400">
              <a:latin typeface="Arial Narrow"/>
              <a:cs typeface="Arial" panose="020B0604020202020204" pitchFamily="34" charset="0"/>
            </a:endParaRPr>
          </a:p>
        </p:txBody>
      </p:sp>
      <p:sp>
        <p:nvSpPr>
          <p:cNvPr id="9" name="object 9"/>
          <p:cNvSpPr/>
          <p:nvPr/>
        </p:nvSpPr>
        <p:spPr>
          <a:xfrm>
            <a:off x="6203315" y="4094988"/>
            <a:ext cx="1950085" cy="1123315"/>
          </a:xfrm>
          <a:custGeom>
            <a:avLst/>
            <a:gdLst/>
            <a:ahLst/>
            <a:cxnLst/>
            <a:rect l="l" t="t" r="r" b="b"/>
            <a:pathLst>
              <a:path w="1950084" h="1123314">
                <a:moveTo>
                  <a:pt x="0" y="0"/>
                </a:moveTo>
                <a:lnTo>
                  <a:pt x="885626" y="594359"/>
                </a:lnTo>
                <a:lnTo>
                  <a:pt x="748981" y="595158"/>
                </a:lnTo>
                <a:lnTo>
                  <a:pt x="735025" y="598215"/>
                </a:lnTo>
                <a:lnTo>
                  <a:pt x="699473" y="619276"/>
                </a:lnTo>
                <a:lnTo>
                  <a:pt x="677412" y="654139"/>
                </a:lnTo>
                <a:lnTo>
                  <a:pt x="672754" y="682489"/>
                </a:lnTo>
                <a:lnTo>
                  <a:pt x="672754" y="814699"/>
                </a:lnTo>
                <a:lnTo>
                  <a:pt x="673552" y="1046971"/>
                </a:lnTo>
                <a:lnTo>
                  <a:pt x="688857" y="1085858"/>
                </a:lnTo>
                <a:lnTo>
                  <a:pt x="719697" y="1112991"/>
                </a:lnTo>
                <a:lnTo>
                  <a:pt x="760902" y="1123187"/>
                </a:lnTo>
                <a:lnTo>
                  <a:pt x="1204874" y="1123187"/>
                </a:lnTo>
                <a:lnTo>
                  <a:pt x="1873639" y="1122389"/>
                </a:lnTo>
                <a:lnTo>
                  <a:pt x="1912540" y="1107080"/>
                </a:lnTo>
                <a:lnTo>
                  <a:pt x="1939673" y="1076242"/>
                </a:lnTo>
                <a:lnTo>
                  <a:pt x="1949866" y="1035058"/>
                </a:lnTo>
                <a:lnTo>
                  <a:pt x="1949866" y="682489"/>
                </a:lnTo>
                <a:lnTo>
                  <a:pt x="1940846" y="643601"/>
                </a:lnTo>
                <a:lnTo>
                  <a:pt x="1914610" y="611974"/>
                </a:lnTo>
                <a:lnTo>
                  <a:pt x="1876285" y="595556"/>
                </a:lnTo>
                <a:lnTo>
                  <a:pt x="1861718" y="594359"/>
                </a:lnTo>
                <a:lnTo>
                  <a:pt x="1204874" y="594359"/>
                </a:lnTo>
                <a:lnTo>
                  <a:pt x="0" y="0"/>
                </a:lnTo>
                <a:close/>
              </a:path>
            </a:pathLst>
          </a:custGeom>
          <a:solidFill>
            <a:srgbClr val="FFFF00"/>
          </a:solidFill>
        </p:spPr>
        <p:txBody>
          <a:bodyPr wrap="square" lIns="0" tIns="0" rIns="0" bIns="0" rtlCol="0"/>
          <a:lstStyle/>
          <a:p>
            <a:endParaRPr/>
          </a:p>
        </p:txBody>
      </p:sp>
      <p:sp>
        <p:nvSpPr>
          <p:cNvPr id="10" name="object 10"/>
          <p:cNvSpPr/>
          <p:nvPr/>
        </p:nvSpPr>
        <p:spPr>
          <a:xfrm>
            <a:off x="6203315" y="4094988"/>
            <a:ext cx="1950085" cy="1123315"/>
          </a:xfrm>
          <a:custGeom>
            <a:avLst/>
            <a:gdLst/>
            <a:ahLst/>
            <a:cxnLst/>
            <a:rect l="l" t="t" r="r" b="b"/>
            <a:pathLst>
              <a:path w="1950084" h="1123314">
                <a:moveTo>
                  <a:pt x="672754" y="682489"/>
                </a:moveTo>
                <a:lnTo>
                  <a:pt x="682947" y="641305"/>
                </a:lnTo>
                <a:lnTo>
                  <a:pt x="710080" y="610467"/>
                </a:lnTo>
                <a:lnTo>
                  <a:pt x="748981" y="595158"/>
                </a:lnTo>
                <a:lnTo>
                  <a:pt x="885626" y="594359"/>
                </a:lnTo>
                <a:lnTo>
                  <a:pt x="0" y="0"/>
                </a:lnTo>
                <a:lnTo>
                  <a:pt x="1204874" y="594359"/>
                </a:lnTo>
                <a:lnTo>
                  <a:pt x="1861718" y="594359"/>
                </a:lnTo>
                <a:lnTo>
                  <a:pt x="1876285" y="595556"/>
                </a:lnTo>
                <a:lnTo>
                  <a:pt x="1914610" y="611974"/>
                </a:lnTo>
                <a:lnTo>
                  <a:pt x="1940846" y="643601"/>
                </a:lnTo>
                <a:lnTo>
                  <a:pt x="1949866" y="682489"/>
                </a:lnTo>
                <a:lnTo>
                  <a:pt x="1949866" y="814699"/>
                </a:lnTo>
                <a:lnTo>
                  <a:pt x="1949866" y="1035058"/>
                </a:lnTo>
                <a:lnTo>
                  <a:pt x="1939673" y="1076242"/>
                </a:lnTo>
                <a:lnTo>
                  <a:pt x="1912540" y="1107080"/>
                </a:lnTo>
                <a:lnTo>
                  <a:pt x="1873639" y="1122389"/>
                </a:lnTo>
                <a:lnTo>
                  <a:pt x="1204874" y="1123187"/>
                </a:lnTo>
                <a:lnTo>
                  <a:pt x="885626" y="1123187"/>
                </a:lnTo>
                <a:lnTo>
                  <a:pt x="760902" y="1123187"/>
                </a:lnTo>
                <a:lnTo>
                  <a:pt x="719697" y="1112991"/>
                </a:lnTo>
                <a:lnTo>
                  <a:pt x="688857" y="1085858"/>
                </a:lnTo>
                <a:lnTo>
                  <a:pt x="673552" y="1046971"/>
                </a:lnTo>
                <a:lnTo>
                  <a:pt x="672754" y="814699"/>
                </a:lnTo>
                <a:lnTo>
                  <a:pt x="672754" y="682489"/>
                </a:lnTo>
                <a:close/>
              </a:path>
            </a:pathLst>
          </a:custGeom>
          <a:ln w="12191">
            <a:solidFill>
              <a:srgbClr val="073A48"/>
            </a:solidFill>
          </a:ln>
        </p:spPr>
        <p:txBody>
          <a:bodyPr wrap="square" lIns="0" tIns="0" rIns="0" bIns="0" rtlCol="0"/>
          <a:lstStyle/>
          <a:p>
            <a:endParaRPr/>
          </a:p>
        </p:txBody>
      </p:sp>
      <p:sp>
        <p:nvSpPr>
          <p:cNvPr id="11" name="object 11"/>
          <p:cNvSpPr txBox="1"/>
          <p:nvPr/>
        </p:nvSpPr>
        <p:spPr>
          <a:xfrm>
            <a:off x="7054450" y="4764459"/>
            <a:ext cx="895985" cy="417195"/>
          </a:xfrm>
          <a:prstGeom prst="rect">
            <a:avLst/>
          </a:prstGeom>
        </p:spPr>
        <p:txBody>
          <a:bodyPr vert="horz" wrap="square" lIns="0" tIns="0" rIns="0" bIns="0" rtlCol="0">
            <a:spAutoFit/>
          </a:bodyPr>
          <a:lstStyle/>
          <a:p>
            <a:pPr marL="265430" marR="5080" indent="-253365">
              <a:lnSpc>
                <a:spcPct val="100000"/>
              </a:lnSpc>
            </a:pPr>
            <a:r>
              <a:rPr sz="1400" spc="-55" dirty="0">
                <a:latin typeface="Arial Narrow"/>
                <a:cs typeface="Arial" panose="020B0604020202020204" pitchFamily="34" charset="0"/>
              </a:rPr>
              <a:t>E</a:t>
            </a:r>
            <a:r>
              <a:rPr sz="1400" spc="40" dirty="0">
                <a:latin typeface="Arial Narrow"/>
                <a:cs typeface="Arial" panose="020B0604020202020204" pitchFamily="34" charset="0"/>
              </a:rPr>
              <a:t>n</a:t>
            </a:r>
            <a:r>
              <a:rPr sz="1400" spc="5" dirty="0">
                <a:latin typeface="Arial Narrow"/>
                <a:cs typeface="Arial" panose="020B0604020202020204" pitchFamily="34" charset="0"/>
              </a:rPr>
              <a:t>t</a:t>
            </a:r>
            <a:r>
              <a:rPr sz="1400" spc="40" dirty="0">
                <a:latin typeface="Arial Narrow"/>
                <a:cs typeface="Arial" panose="020B0604020202020204" pitchFamily="34" charset="0"/>
              </a:rPr>
              <a:t>e</a:t>
            </a:r>
            <a:r>
              <a:rPr sz="1400" spc="35" dirty="0">
                <a:latin typeface="Arial Narrow"/>
                <a:cs typeface="Arial" panose="020B0604020202020204" pitchFamily="34" charset="0"/>
              </a:rPr>
              <a:t>r</a:t>
            </a:r>
            <a:r>
              <a:rPr sz="1400" dirty="0">
                <a:latin typeface="Arial Narrow"/>
                <a:cs typeface="Arial" panose="020B0604020202020204" pitchFamily="34" charset="0"/>
              </a:rPr>
              <a:t> </a:t>
            </a:r>
            <a:r>
              <a:rPr sz="1400" spc="40" dirty="0">
                <a:latin typeface="Arial Narrow"/>
                <a:cs typeface="Arial" panose="020B0604020202020204" pitchFamily="34" charset="0"/>
              </a:rPr>
              <a:t>h</a:t>
            </a:r>
            <a:r>
              <a:rPr sz="1400" spc="-20" dirty="0">
                <a:latin typeface="Arial Narrow"/>
                <a:cs typeface="Arial" panose="020B0604020202020204" pitchFamily="34" charset="0"/>
              </a:rPr>
              <a:t>e</a:t>
            </a:r>
            <a:r>
              <a:rPr sz="1400" spc="-10" dirty="0">
                <a:latin typeface="Arial Narrow"/>
                <a:cs typeface="Arial" panose="020B0604020202020204" pitchFamily="34" charset="0"/>
              </a:rPr>
              <a:t>r</a:t>
            </a:r>
            <a:r>
              <a:rPr sz="1400" spc="10" dirty="0">
                <a:latin typeface="Arial Narrow"/>
                <a:cs typeface="Arial" panose="020B0604020202020204" pitchFamily="34" charset="0"/>
              </a:rPr>
              <a:t>e</a:t>
            </a:r>
            <a:r>
              <a:rPr sz="1400" spc="-20" dirty="0">
                <a:latin typeface="Arial Narrow"/>
                <a:cs typeface="Arial" panose="020B0604020202020204" pitchFamily="34" charset="0"/>
              </a:rPr>
              <a:t> </a:t>
            </a:r>
            <a:r>
              <a:rPr sz="1400" spc="35" dirty="0">
                <a:latin typeface="Arial Narrow"/>
                <a:cs typeface="Arial" panose="020B0604020202020204" pitchFamily="34" charset="0"/>
              </a:rPr>
              <a:t>to</a:t>
            </a:r>
            <a:r>
              <a:rPr sz="1400" spc="20" dirty="0">
                <a:latin typeface="Arial Narrow"/>
                <a:cs typeface="Arial" panose="020B0604020202020204" pitchFamily="34" charset="0"/>
              </a:rPr>
              <a:t> </a:t>
            </a:r>
            <a:r>
              <a:rPr sz="1400" dirty="0">
                <a:latin typeface="Arial Narrow"/>
                <a:cs typeface="Arial" panose="020B0604020202020204" pitchFamily="34" charset="0"/>
              </a:rPr>
              <a:t>l</a:t>
            </a:r>
            <a:r>
              <a:rPr sz="1400" spc="20" dirty="0">
                <a:latin typeface="Arial Narrow"/>
                <a:cs typeface="Arial" panose="020B0604020202020204" pitchFamily="34" charset="0"/>
              </a:rPr>
              <a:t>o</a:t>
            </a:r>
            <a:r>
              <a:rPr sz="1400" spc="35" dirty="0">
                <a:latin typeface="Arial Narrow"/>
                <a:cs typeface="Arial" panose="020B0604020202020204" pitchFamily="34" charset="0"/>
              </a:rPr>
              <a:t>g</a:t>
            </a:r>
            <a:r>
              <a:rPr sz="1400" spc="15" dirty="0">
                <a:latin typeface="Arial Narrow"/>
                <a:cs typeface="Arial" panose="020B0604020202020204" pitchFamily="34" charset="0"/>
              </a:rPr>
              <a:t>in</a:t>
            </a:r>
            <a:endParaRPr sz="1400" dirty="0">
              <a:latin typeface="Arial Narrow"/>
              <a:cs typeface="Arial" panose="020B0604020202020204" pitchFamily="34" charset="0"/>
            </a:endParaRPr>
          </a:p>
        </p:txBody>
      </p:sp>
      <p:sp>
        <p:nvSpPr>
          <p:cNvPr id="12" name="object 12"/>
          <p:cNvSpPr/>
          <p:nvPr/>
        </p:nvSpPr>
        <p:spPr>
          <a:xfrm>
            <a:off x="5835015" y="3208020"/>
            <a:ext cx="1403985" cy="525145"/>
          </a:xfrm>
          <a:custGeom>
            <a:avLst/>
            <a:gdLst/>
            <a:ahLst/>
            <a:cxnLst/>
            <a:rect l="l" t="t" r="r" b="b"/>
            <a:pathLst>
              <a:path w="1403984" h="525145">
                <a:moveTo>
                  <a:pt x="1355628" y="0"/>
                </a:moveTo>
                <a:lnTo>
                  <a:pt x="818753" y="0"/>
                </a:lnTo>
                <a:lnTo>
                  <a:pt x="42925" y="267"/>
                </a:lnTo>
                <a:lnTo>
                  <a:pt x="8150" y="21218"/>
                </a:lnTo>
                <a:lnTo>
                  <a:pt x="0" y="48005"/>
                </a:lnTo>
                <a:lnTo>
                  <a:pt x="0" y="240029"/>
                </a:lnTo>
                <a:lnTo>
                  <a:pt x="21218" y="279876"/>
                </a:lnTo>
                <a:lnTo>
                  <a:pt x="48036" y="288035"/>
                </a:lnTo>
                <a:lnTo>
                  <a:pt x="818753" y="288035"/>
                </a:lnTo>
                <a:lnTo>
                  <a:pt x="937016" y="524682"/>
                </a:lnTo>
                <a:lnTo>
                  <a:pt x="1169700" y="288035"/>
                </a:lnTo>
                <a:lnTo>
                  <a:pt x="1360682" y="287773"/>
                </a:lnTo>
                <a:lnTo>
                  <a:pt x="1374415" y="284218"/>
                </a:lnTo>
                <a:lnTo>
                  <a:pt x="1386218" y="277018"/>
                </a:lnTo>
                <a:lnTo>
                  <a:pt x="1395447" y="266821"/>
                </a:lnTo>
                <a:lnTo>
                  <a:pt x="1401457" y="254275"/>
                </a:lnTo>
                <a:lnTo>
                  <a:pt x="1403603" y="240029"/>
                </a:lnTo>
                <a:lnTo>
                  <a:pt x="1403603" y="168017"/>
                </a:lnTo>
                <a:lnTo>
                  <a:pt x="1403341" y="42949"/>
                </a:lnTo>
                <a:lnTo>
                  <a:pt x="1382415" y="8163"/>
                </a:lnTo>
                <a:lnTo>
                  <a:pt x="1369875" y="2148"/>
                </a:lnTo>
                <a:lnTo>
                  <a:pt x="1355628" y="0"/>
                </a:lnTo>
                <a:close/>
              </a:path>
            </a:pathLst>
          </a:custGeom>
          <a:solidFill>
            <a:srgbClr val="FFFF00"/>
          </a:solidFill>
        </p:spPr>
        <p:txBody>
          <a:bodyPr wrap="square" lIns="0" tIns="0" rIns="0" bIns="0" rtlCol="0"/>
          <a:lstStyle/>
          <a:p>
            <a:endParaRPr/>
          </a:p>
        </p:txBody>
      </p:sp>
      <p:sp>
        <p:nvSpPr>
          <p:cNvPr id="13" name="object 13"/>
          <p:cNvSpPr/>
          <p:nvPr/>
        </p:nvSpPr>
        <p:spPr>
          <a:xfrm>
            <a:off x="5835015" y="3208020"/>
            <a:ext cx="1403985" cy="525145"/>
          </a:xfrm>
          <a:custGeom>
            <a:avLst/>
            <a:gdLst/>
            <a:ahLst/>
            <a:cxnLst/>
            <a:rect l="l" t="t" r="r" b="b"/>
            <a:pathLst>
              <a:path w="1403984" h="525145">
                <a:moveTo>
                  <a:pt x="0" y="48005"/>
                </a:moveTo>
                <a:lnTo>
                  <a:pt x="17376" y="11026"/>
                </a:lnTo>
                <a:lnTo>
                  <a:pt x="818753" y="0"/>
                </a:lnTo>
                <a:lnTo>
                  <a:pt x="1169700" y="0"/>
                </a:lnTo>
                <a:lnTo>
                  <a:pt x="1355628" y="0"/>
                </a:lnTo>
                <a:lnTo>
                  <a:pt x="1392602" y="17398"/>
                </a:lnTo>
                <a:lnTo>
                  <a:pt x="1403603" y="168017"/>
                </a:lnTo>
                <a:lnTo>
                  <a:pt x="1403603" y="240029"/>
                </a:lnTo>
                <a:lnTo>
                  <a:pt x="1386218" y="277018"/>
                </a:lnTo>
                <a:lnTo>
                  <a:pt x="1169700" y="288035"/>
                </a:lnTo>
                <a:lnTo>
                  <a:pt x="937016" y="524682"/>
                </a:lnTo>
                <a:lnTo>
                  <a:pt x="818753" y="288035"/>
                </a:lnTo>
                <a:lnTo>
                  <a:pt x="48036" y="288035"/>
                </a:lnTo>
                <a:lnTo>
                  <a:pt x="33769" y="285888"/>
                </a:lnTo>
                <a:lnTo>
                  <a:pt x="3825" y="258848"/>
                </a:lnTo>
                <a:lnTo>
                  <a:pt x="0" y="240029"/>
                </a:lnTo>
                <a:lnTo>
                  <a:pt x="0" y="168017"/>
                </a:lnTo>
                <a:lnTo>
                  <a:pt x="0" y="48005"/>
                </a:lnTo>
                <a:close/>
              </a:path>
            </a:pathLst>
          </a:custGeom>
          <a:ln w="12191">
            <a:solidFill>
              <a:srgbClr val="073A48"/>
            </a:solidFill>
          </a:ln>
        </p:spPr>
        <p:txBody>
          <a:bodyPr wrap="square" lIns="0" tIns="0" rIns="0" bIns="0" rtlCol="0"/>
          <a:lstStyle/>
          <a:p>
            <a:endParaRPr/>
          </a:p>
        </p:txBody>
      </p:sp>
      <p:sp>
        <p:nvSpPr>
          <p:cNvPr id="14" name="object 14"/>
          <p:cNvSpPr txBox="1"/>
          <p:nvPr/>
        </p:nvSpPr>
        <p:spPr>
          <a:xfrm>
            <a:off x="6067169" y="3268795"/>
            <a:ext cx="977265" cy="203835"/>
          </a:xfrm>
          <a:prstGeom prst="rect">
            <a:avLst/>
          </a:prstGeom>
        </p:spPr>
        <p:txBody>
          <a:bodyPr vert="horz" wrap="square" lIns="0" tIns="0" rIns="0" bIns="0" rtlCol="0">
            <a:spAutoFit/>
          </a:bodyPr>
          <a:lstStyle/>
          <a:p>
            <a:pPr marL="12700">
              <a:lnSpc>
                <a:spcPct val="100000"/>
              </a:lnSpc>
            </a:pPr>
            <a:r>
              <a:rPr sz="1400" spc="-55" dirty="0">
                <a:latin typeface="Arial Narrow"/>
                <a:cs typeface="Arial" panose="020B0604020202020204" pitchFamily="34" charset="0"/>
              </a:rPr>
              <a:t>E</a:t>
            </a:r>
            <a:r>
              <a:rPr sz="1400" spc="85" dirty="0">
                <a:latin typeface="Arial Narrow"/>
                <a:cs typeface="Arial" panose="020B0604020202020204" pitchFamily="34" charset="0"/>
              </a:rPr>
              <a:t>n</a:t>
            </a:r>
            <a:r>
              <a:rPr sz="1400" spc="25" dirty="0">
                <a:latin typeface="Arial Narrow"/>
                <a:cs typeface="Arial" panose="020B0604020202020204" pitchFamily="34" charset="0"/>
              </a:rPr>
              <a:t>t</a:t>
            </a:r>
            <a:r>
              <a:rPr sz="1400" spc="-20" dirty="0">
                <a:latin typeface="Arial Narrow"/>
                <a:cs typeface="Arial" panose="020B0604020202020204" pitchFamily="34" charset="0"/>
              </a:rPr>
              <a:t>e</a:t>
            </a:r>
            <a:r>
              <a:rPr sz="1400" spc="35" dirty="0">
                <a:latin typeface="Arial Narrow"/>
                <a:cs typeface="Arial" panose="020B0604020202020204" pitchFamily="34" charset="0"/>
              </a:rPr>
              <a:t>r</a:t>
            </a:r>
            <a:r>
              <a:rPr sz="1400" dirty="0">
                <a:latin typeface="Arial Narrow"/>
                <a:cs typeface="Arial" panose="020B0604020202020204" pitchFamily="34" charset="0"/>
              </a:rPr>
              <a:t> </a:t>
            </a:r>
            <a:r>
              <a:rPr sz="1400" spc="-80" dirty="0">
                <a:latin typeface="Arial Narrow"/>
                <a:cs typeface="Arial" panose="020B0604020202020204" pitchFamily="34" charset="0"/>
              </a:rPr>
              <a:t>C</a:t>
            </a:r>
            <a:r>
              <a:rPr sz="1400" spc="-35" dirty="0">
                <a:latin typeface="Arial Narrow"/>
                <a:cs typeface="Arial" panose="020B0604020202020204" pitchFamily="34" charset="0"/>
              </a:rPr>
              <a:t>a</a:t>
            </a:r>
            <a:r>
              <a:rPr sz="1400" spc="90" dirty="0">
                <a:latin typeface="Arial Narrow"/>
                <a:cs typeface="Arial" panose="020B0604020202020204" pitchFamily="34" charset="0"/>
              </a:rPr>
              <a:t>p</a:t>
            </a:r>
            <a:r>
              <a:rPr sz="1400" spc="25" dirty="0">
                <a:latin typeface="Arial Narrow"/>
                <a:cs typeface="Arial" panose="020B0604020202020204" pitchFamily="34" charset="0"/>
              </a:rPr>
              <a:t>t</a:t>
            </a:r>
            <a:r>
              <a:rPr sz="1400" spc="-20" dirty="0">
                <a:latin typeface="Arial Narrow"/>
                <a:cs typeface="Arial" panose="020B0604020202020204" pitchFamily="34" charset="0"/>
              </a:rPr>
              <a:t>c</a:t>
            </a:r>
            <a:r>
              <a:rPr sz="1400" spc="5" dirty="0">
                <a:latin typeface="Arial Narrow"/>
                <a:cs typeface="Arial" panose="020B0604020202020204" pitchFamily="34" charset="0"/>
              </a:rPr>
              <a:t>ha</a:t>
            </a:r>
            <a:endParaRPr sz="1400" dirty="0">
              <a:latin typeface="Arial Narrow"/>
              <a:cs typeface="Arial" panose="020B0604020202020204" pitchFamily="34" charset="0"/>
            </a:endParaRPr>
          </a:p>
        </p:txBody>
      </p:sp>
      <p:sp>
        <p:nvSpPr>
          <p:cNvPr id="15" name="object 15"/>
          <p:cNvSpPr txBox="1">
            <a:spLocks noGrp="1"/>
          </p:cNvSpPr>
          <p:nvPr>
            <p:ph type="title"/>
          </p:nvPr>
        </p:nvSpPr>
        <p:spPr>
          <a:xfrm>
            <a:off x="381000" y="263050"/>
            <a:ext cx="10053323" cy="410369"/>
          </a:xfrm>
          <a:prstGeom prst="rect">
            <a:avLst/>
          </a:prstGeom>
        </p:spPr>
        <p:txBody>
          <a:bodyPr vert="horz" wrap="square" lIns="0" tIns="0" rIns="0" bIns="0" rtlCol="0">
            <a:spAutoFit/>
          </a:bodyPr>
          <a:lstStyle/>
          <a:p>
            <a:pPr marL="12700">
              <a:lnSpc>
                <a:spcPts val="3220"/>
              </a:lnSpc>
            </a:pPr>
            <a:r>
              <a:rPr lang="en-US" dirty="0">
                <a:latin typeface="Arial" panose="020B0604020202020204" pitchFamily="34" charset="0"/>
                <a:cs typeface="Arial" panose="020B0604020202020204" pitchFamily="34" charset="0"/>
              </a:rPr>
              <a:t>L</a:t>
            </a:r>
            <a:r>
              <a:rPr lang="en-GB" dirty="0" err="1">
                <a:latin typeface="Arial" panose="020B0604020202020204" pitchFamily="34" charset="0"/>
                <a:cs typeface="Arial" panose="020B0604020202020204" pitchFamily="34" charset="0"/>
              </a:rPr>
              <a:t>ogin</a:t>
            </a:r>
            <a:r>
              <a:rPr lang="en-GB" dirty="0">
                <a:latin typeface="Arial" panose="020B0604020202020204" pitchFamily="34" charset="0"/>
                <a:cs typeface="Arial" panose="020B0604020202020204" pitchFamily="34" charset="0"/>
              </a:rPr>
              <a:t> Screen</a:t>
            </a:r>
            <a:endParaRPr dirty="0">
              <a:latin typeface="Arial" panose="020B0604020202020204" pitchFamily="34" charset="0"/>
              <a:cs typeface="Arial" panose="020B0604020202020204" pitchFamily="34" charset="0"/>
            </a:endParaRPr>
          </a:p>
        </p:txBody>
      </p:sp>
      <p:sp>
        <p:nvSpPr>
          <p:cNvPr id="17" name="object 17"/>
          <p:cNvSpPr txBox="1"/>
          <p:nvPr/>
        </p:nvSpPr>
        <p:spPr>
          <a:xfrm>
            <a:off x="3418332" y="6126479"/>
            <a:ext cx="7543800" cy="276999"/>
          </a:xfrm>
          <a:prstGeom prst="rect">
            <a:avLst/>
          </a:prstGeom>
          <a:ln w="57911">
            <a:solidFill>
              <a:srgbClr val="0D5265"/>
            </a:solidFill>
          </a:ln>
        </p:spPr>
        <p:txBody>
          <a:bodyPr vert="horz" wrap="square" lIns="0" tIns="0" rIns="0" bIns="0" rtlCol="0">
            <a:spAutoFit/>
          </a:bodyPr>
          <a:lstStyle/>
          <a:p>
            <a:pPr marL="153035">
              <a:lnSpc>
                <a:spcPct val="100000"/>
              </a:lnSpc>
            </a:pPr>
            <a:r>
              <a:rPr sz="1800" spc="85" dirty="0">
                <a:latin typeface="Arial Narrow"/>
                <a:cs typeface="Arial" panose="020B0604020202020204" pitchFamily="34" charset="0"/>
              </a:rPr>
              <a:t>A</a:t>
            </a:r>
            <a:r>
              <a:rPr sz="1800" spc="25" dirty="0">
                <a:latin typeface="Arial Narrow"/>
                <a:cs typeface="Arial" panose="020B0604020202020204" pitchFamily="34" charset="0"/>
              </a:rPr>
              <a:t>cc</a:t>
            </a:r>
            <a:r>
              <a:rPr sz="1800" spc="35" dirty="0">
                <a:latin typeface="Arial Narrow"/>
                <a:cs typeface="Arial" panose="020B0604020202020204" pitchFamily="34" charset="0"/>
              </a:rPr>
              <a:t>e</a:t>
            </a:r>
            <a:r>
              <a:rPr sz="1800" spc="-15" dirty="0">
                <a:latin typeface="Arial Narrow"/>
                <a:cs typeface="Arial" panose="020B0604020202020204" pitchFamily="34" charset="0"/>
              </a:rPr>
              <a:t>s</a:t>
            </a:r>
            <a:r>
              <a:rPr sz="1800" spc="-60" dirty="0">
                <a:latin typeface="Arial Narrow"/>
                <a:cs typeface="Arial" panose="020B0604020202020204" pitchFamily="34" charset="0"/>
              </a:rPr>
              <a:t>s</a:t>
            </a:r>
            <a:r>
              <a:rPr sz="1800" spc="90" dirty="0">
                <a:latin typeface="Arial Narrow"/>
                <a:cs typeface="Arial" panose="020B0604020202020204" pitchFamily="34" charset="0"/>
              </a:rPr>
              <a:t> </a:t>
            </a:r>
            <a:r>
              <a:rPr lang="en-US" dirty="0" smtClean="0">
                <a:latin typeface="Arial Narrow"/>
                <a:cs typeface="Arial" panose="020B0604020202020204" pitchFamily="34" charset="0"/>
              </a:rPr>
              <a:t>e-</a:t>
            </a:r>
            <a:r>
              <a:rPr lang="en-US" dirty="0" err="1" smtClean="0">
                <a:latin typeface="Arial Narrow"/>
                <a:cs typeface="Arial" panose="020B0604020202020204" pitchFamily="34" charset="0"/>
              </a:rPr>
              <a:t>Sarkar</a:t>
            </a:r>
            <a:r>
              <a:rPr lang="en-US" smtClean="0">
                <a:latin typeface="Arial Narrow"/>
                <a:cs typeface="Arial" panose="020B0604020202020204" pitchFamily="34" charset="0"/>
              </a:rPr>
              <a:t> </a:t>
            </a:r>
            <a:r>
              <a:rPr sz="1800" spc="45" smtClean="0">
                <a:latin typeface="Arial Narrow"/>
                <a:cs typeface="Arial" panose="020B0604020202020204" pitchFamily="34" charset="0"/>
              </a:rPr>
              <a:t>us</a:t>
            </a:r>
            <a:r>
              <a:rPr sz="1800" spc="50" smtClean="0">
                <a:latin typeface="Arial Narrow"/>
                <a:cs typeface="Arial" panose="020B0604020202020204" pitchFamily="34" charset="0"/>
              </a:rPr>
              <a:t>i</a:t>
            </a:r>
            <a:r>
              <a:rPr sz="1800" spc="75" smtClean="0">
                <a:latin typeface="Arial Narrow"/>
                <a:cs typeface="Arial" panose="020B0604020202020204" pitchFamily="34" charset="0"/>
              </a:rPr>
              <a:t>n</a:t>
            </a:r>
            <a:r>
              <a:rPr sz="1800" spc="55" smtClean="0">
                <a:latin typeface="Arial Narrow"/>
                <a:cs typeface="Arial" panose="020B0604020202020204" pitchFamily="34" charset="0"/>
              </a:rPr>
              <a:t>g</a:t>
            </a:r>
            <a:r>
              <a:rPr sz="1800" spc="100" smtClean="0">
                <a:latin typeface="Arial Narrow"/>
                <a:cs typeface="Arial" panose="020B0604020202020204" pitchFamily="34" charset="0"/>
              </a:rPr>
              <a:t> </a:t>
            </a:r>
            <a:r>
              <a:rPr sz="1800" u="sng" spc="75" dirty="0">
                <a:solidFill>
                  <a:srgbClr val="0070C0"/>
                </a:solidFill>
                <a:latin typeface="Arial Narrow"/>
                <a:cs typeface="Arial" panose="020B0604020202020204" pitchFamily="34" charset="0"/>
              </a:rPr>
              <a:t>h</a:t>
            </a:r>
            <a:r>
              <a:rPr sz="1800" u="sng" spc="100" dirty="0">
                <a:solidFill>
                  <a:srgbClr val="0070C0"/>
                </a:solidFill>
                <a:latin typeface="Arial Narrow"/>
                <a:cs typeface="Arial" panose="020B0604020202020204" pitchFamily="34" charset="0"/>
              </a:rPr>
              <a:t>ttp</a:t>
            </a:r>
            <a:r>
              <a:rPr sz="1800" u="sng" spc="110" dirty="0">
                <a:solidFill>
                  <a:srgbClr val="0070C0"/>
                </a:solidFill>
                <a:latin typeface="Arial Narrow"/>
                <a:cs typeface="Arial" panose="020B0604020202020204" pitchFamily="34" charset="0"/>
              </a:rPr>
              <a:t>s</a:t>
            </a:r>
            <a:r>
              <a:rPr sz="1800" u="sng" spc="-90" dirty="0">
                <a:solidFill>
                  <a:srgbClr val="0070C0"/>
                </a:solidFill>
                <a:latin typeface="Arial Narrow"/>
                <a:cs typeface="Arial" panose="020B0604020202020204" pitchFamily="34" charset="0"/>
              </a:rPr>
              <a:t>:</a:t>
            </a:r>
            <a:r>
              <a:rPr sz="1800" u="sng" dirty="0">
                <a:solidFill>
                  <a:srgbClr val="0070C0"/>
                </a:solidFill>
                <a:latin typeface="Arial Narrow"/>
                <a:cs typeface="Arial" panose="020B0604020202020204" pitchFamily="34" charset="0"/>
              </a:rPr>
              <a:t>/</a:t>
            </a:r>
            <a:r>
              <a:rPr sz="1800" u="sng" spc="175" dirty="0">
                <a:solidFill>
                  <a:srgbClr val="0070C0"/>
                </a:solidFill>
                <a:latin typeface="Arial Narrow"/>
                <a:cs typeface="Arial" panose="020B0604020202020204" pitchFamily="34" charset="0"/>
              </a:rPr>
              <a:t>/</a:t>
            </a:r>
            <a:r>
              <a:rPr lang="en-US" u="sng" spc="60" dirty="0">
                <a:solidFill>
                  <a:srgbClr val="0070C0"/>
                </a:solidFill>
                <a:latin typeface="Arial Narrow"/>
                <a:cs typeface="Arial" panose="020B0604020202020204" pitchFamily="34" charset="0"/>
              </a:rPr>
              <a:t>esarkar</a:t>
            </a:r>
            <a:r>
              <a:rPr sz="1800" u="sng" spc="-130" dirty="0">
                <a:solidFill>
                  <a:srgbClr val="0070C0"/>
                </a:solidFill>
                <a:latin typeface="Arial Narrow"/>
                <a:cs typeface="Arial" panose="020B0604020202020204" pitchFamily="34" charset="0"/>
              </a:rPr>
              <a:t>.</a:t>
            </a:r>
            <a:r>
              <a:rPr sz="1800" u="sng" spc="100" dirty="0">
                <a:solidFill>
                  <a:srgbClr val="0070C0"/>
                </a:solidFill>
                <a:latin typeface="Arial Narrow"/>
                <a:cs typeface="Arial" panose="020B0604020202020204" pitchFamily="34" charset="0"/>
              </a:rPr>
              <a:t>g</a:t>
            </a:r>
            <a:r>
              <a:rPr sz="1800" u="sng" spc="80" dirty="0">
                <a:solidFill>
                  <a:srgbClr val="0070C0"/>
                </a:solidFill>
                <a:latin typeface="Arial Narrow"/>
                <a:cs typeface="Arial" panose="020B0604020202020204" pitchFamily="34" charset="0"/>
              </a:rPr>
              <a:t>u</a:t>
            </a:r>
            <a:r>
              <a:rPr sz="1800" u="sng" spc="40" dirty="0">
                <a:solidFill>
                  <a:srgbClr val="0070C0"/>
                </a:solidFill>
                <a:latin typeface="Arial Narrow"/>
                <a:cs typeface="Arial" panose="020B0604020202020204" pitchFamily="34" charset="0"/>
              </a:rPr>
              <a:t>j</a:t>
            </a:r>
            <a:r>
              <a:rPr sz="1800" u="sng" spc="25" dirty="0">
                <a:solidFill>
                  <a:srgbClr val="0070C0"/>
                </a:solidFill>
                <a:latin typeface="Arial Narrow"/>
                <a:cs typeface="Arial" panose="020B0604020202020204" pitchFamily="34" charset="0"/>
              </a:rPr>
              <a:t>a</a:t>
            </a:r>
            <a:r>
              <a:rPr sz="1800" u="sng" spc="75" dirty="0">
                <a:solidFill>
                  <a:srgbClr val="0070C0"/>
                </a:solidFill>
                <a:latin typeface="Arial Narrow"/>
                <a:cs typeface="Arial" panose="020B0604020202020204" pitchFamily="34" charset="0"/>
              </a:rPr>
              <a:t>r</a:t>
            </a:r>
            <a:r>
              <a:rPr sz="1800" u="sng" dirty="0">
                <a:solidFill>
                  <a:srgbClr val="0070C0"/>
                </a:solidFill>
                <a:latin typeface="Arial Narrow"/>
                <a:cs typeface="Arial" panose="020B0604020202020204" pitchFamily="34" charset="0"/>
              </a:rPr>
              <a:t>a</a:t>
            </a:r>
            <a:r>
              <a:rPr sz="1800" u="sng" spc="140" dirty="0">
                <a:solidFill>
                  <a:srgbClr val="0070C0"/>
                </a:solidFill>
                <a:latin typeface="Arial Narrow"/>
                <a:cs typeface="Arial" panose="020B0604020202020204" pitchFamily="34" charset="0"/>
              </a:rPr>
              <a:t>t</a:t>
            </a:r>
            <a:r>
              <a:rPr sz="1800" u="sng" spc="-130" dirty="0">
                <a:solidFill>
                  <a:srgbClr val="0070C0"/>
                </a:solidFill>
                <a:latin typeface="Arial Narrow"/>
                <a:cs typeface="Arial" panose="020B0604020202020204" pitchFamily="34" charset="0"/>
              </a:rPr>
              <a:t>.</a:t>
            </a:r>
            <a:r>
              <a:rPr sz="1800" u="sng" spc="100" dirty="0">
                <a:solidFill>
                  <a:srgbClr val="0070C0"/>
                </a:solidFill>
                <a:latin typeface="Arial Narrow"/>
                <a:cs typeface="Arial" panose="020B0604020202020204" pitchFamily="34" charset="0"/>
              </a:rPr>
              <a:t>g</a:t>
            </a:r>
            <a:r>
              <a:rPr sz="1800" u="sng" spc="55" dirty="0">
                <a:solidFill>
                  <a:srgbClr val="0070C0"/>
                </a:solidFill>
                <a:latin typeface="Arial Narrow"/>
                <a:cs typeface="Arial" panose="020B0604020202020204" pitchFamily="34" charset="0"/>
              </a:rPr>
              <a:t>o</a:t>
            </a:r>
            <a:r>
              <a:rPr sz="1800" u="sng" spc="10" dirty="0">
                <a:solidFill>
                  <a:srgbClr val="0070C0"/>
                </a:solidFill>
                <a:latin typeface="Arial Narrow"/>
                <a:cs typeface="Arial" panose="020B0604020202020204" pitchFamily="34" charset="0"/>
              </a:rPr>
              <a:t>v</a:t>
            </a:r>
            <a:r>
              <a:rPr sz="1800" u="sng" spc="-114" dirty="0">
                <a:solidFill>
                  <a:srgbClr val="0070C0"/>
                </a:solidFill>
                <a:latin typeface="Arial Narrow"/>
                <a:cs typeface="Arial" panose="020B0604020202020204" pitchFamily="34" charset="0"/>
              </a:rPr>
              <a:t>.</a:t>
            </a:r>
            <a:r>
              <a:rPr sz="1800" u="sng" spc="65" dirty="0">
                <a:solidFill>
                  <a:srgbClr val="0070C0"/>
                </a:solidFill>
                <a:latin typeface="Arial Narrow"/>
                <a:cs typeface="Arial" panose="020B0604020202020204" pitchFamily="34" charset="0"/>
              </a:rPr>
              <a:t>i</a:t>
            </a:r>
            <a:r>
              <a:rPr sz="1800" u="sng" spc="75" dirty="0">
                <a:solidFill>
                  <a:srgbClr val="0070C0"/>
                </a:solidFill>
                <a:latin typeface="Arial Narrow"/>
                <a:cs typeface="Arial" panose="020B0604020202020204" pitchFamily="34" charset="0"/>
              </a:rPr>
              <a:t>n</a:t>
            </a:r>
            <a:r>
              <a:rPr sz="1800" u="sng" spc="135" dirty="0">
                <a:solidFill>
                  <a:srgbClr val="0070C0"/>
                </a:solidFill>
                <a:latin typeface="Arial Narrow"/>
                <a:cs typeface="Arial" panose="020B0604020202020204" pitchFamily="34" charset="0"/>
              </a:rPr>
              <a:t>/</a:t>
            </a:r>
            <a:endParaRPr sz="1800" dirty="0">
              <a:latin typeface="Arial Narrow"/>
              <a:cs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2977F40-566B-4139-0B92-5845535C8C09}"/>
              </a:ext>
            </a:extLst>
          </p:cNvPr>
          <p:cNvPicPr>
            <a:picLocks noChangeAspect="1"/>
          </p:cNvPicPr>
          <p:nvPr/>
        </p:nvPicPr>
        <p:blipFill>
          <a:blip r:embed="rId2"/>
          <a:stretch>
            <a:fillRect/>
          </a:stretch>
        </p:blipFill>
        <p:spPr>
          <a:xfrm>
            <a:off x="0" y="964080"/>
            <a:ext cx="12192000" cy="5208120"/>
          </a:xfrm>
          <a:prstGeom prst="rect">
            <a:avLst/>
          </a:prstGeom>
        </p:spPr>
      </p:pic>
      <p:sp>
        <p:nvSpPr>
          <p:cNvPr id="8" name="Title 1">
            <a:extLst>
              <a:ext uri="{FF2B5EF4-FFF2-40B4-BE49-F238E27FC236}">
                <a16:creationId xmlns:a16="http://schemas.microsoft.com/office/drawing/2014/main" xmlns="" id="{DC3A8DE9-AF75-FAA5-1F99-CFE3E9CBBD58}"/>
              </a:ext>
            </a:extLst>
          </p:cNvPr>
          <p:cNvSpPr txBox="1">
            <a:spLocks/>
          </p:cNvSpPr>
          <p:nvPr/>
        </p:nvSpPr>
        <p:spPr>
          <a:xfrm>
            <a:off x="0" y="1"/>
            <a:ext cx="12192000" cy="10393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GB" sz="1800" b="1" dirty="0">
                <a:effectLst/>
                <a:latin typeface="+mn-lt"/>
                <a:ea typeface="Calibri" panose="020F0502020204030204" pitchFamily="34" charset="0"/>
              </a:rPr>
              <a:t>Step 5: Authorized user selects the document and clicks on the </a:t>
            </a:r>
            <a:r>
              <a:rPr lang="en-GB" sz="1800" b="1" dirty="0" err="1">
                <a:effectLst/>
                <a:latin typeface="+mn-lt"/>
                <a:ea typeface="Calibri" panose="020F0502020204030204" pitchFamily="34" charset="0"/>
              </a:rPr>
              <a:t>e-Sign</a:t>
            </a:r>
            <a:r>
              <a:rPr lang="en-GB" sz="1800" b="1" dirty="0">
                <a:effectLst/>
                <a:latin typeface="+mn-lt"/>
                <a:ea typeface="Calibri" panose="020F0502020204030204" pitchFamily="34" charset="0"/>
              </a:rPr>
              <a:t> link for the further process.</a:t>
            </a:r>
            <a:endParaRPr lang="en-IN" sz="1800" dirty="0">
              <a:effectLst/>
              <a:latin typeface="+mn-lt"/>
              <a:ea typeface="Calibri" panose="020F0502020204030204" pitchFamily="34" charset="0"/>
            </a:endParaRPr>
          </a:p>
        </p:txBody>
      </p:sp>
    </p:spTree>
    <p:extLst>
      <p:ext uri="{BB962C8B-B14F-4D97-AF65-F5344CB8AC3E}">
        <p14:creationId xmlns:p14="http://schemas.microsoft.com/office/powerpoint/2010/main" val="2832010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BF3A140-9435-BA2A-6AA7-E083D77703C2}"/>
              </a:ext>
            </a:extLst>
          </p:cNvPr>
          <p:cNvPicPr>
            <a:picLocks noChangeAspect="1"/>
          </p:cNvPicPr>
          <p:nvPr/>
        </p:nvPicPr>
        <p:blipFill>
          <a:blip r:embed="rId2"/>
          <a:stretch>
            <a:fillRect/>
          </a:stretch>
        </p:blipFill>
        <p:spPr>
          <a:xfrm>
            <a:off x="0" y="634448"/>
            <a:ext cx="11725275" cy="5461552"/>
          </a:xfrm>
          <a:prstGeom prst="rect">
            <a:avLst/>
          </a:prstGeom>
        </p:spPr>
      </p:pic>
      <p:sp>
        <p:nvSpPr>
          <p:cNvPr id="6" name="Title 1">
            <a:extLst>
              <a:ext uri="{FF2B5EF4-FFF2-40B4-BE49-F238E27FC236}">
                <a16:creationId xmlns:a16="http://schemas.microsoft.com/office/drawing/2014/main" xmlns="" id="{D6792B1F-112E-EAC4-2510-C7739F477A9E}"/>
              </a:ext>
            </a:extLst>
          </p:cNvPr>
          <p:cNvSpPr txBox="1">
            <a:spLocks/>
          </p:cNvSpPr>
          <p:nvPr/>
        </p:nvSpPr>
        <p:spPr>
          <a:xfrm>
            <a:off x="0" y="1"/>
            <a:ext cx="12192000" cy="7288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GB" sz="1800" b="1" dirty="0">
                <a:effectLst/>
                <a:latin typeface="+mn-lt"/>
                <a:ea typeface="Calibri" panose="020F0502020204030204" pitchFamily="34" charset="0"/>
              </a:rPr>
              <a:t>Step 6: Authorized user clicks on the Aadhar </a:t>
            </a:r>
            <a:r>
              <a:rPr lang="en-GB" sz="1800" b="1" dirty="0" err="1">
                <a:effectLst/>
                <a:latin typeface="+mn-lt"/>
                <a:ea typeface="Calibri" panose="020F0502020204030204" pitchFamily="34" charset="0"/>
              </a:rPr>
              <a:t>eSign</a:t>
            </a:r>
            <a:r>
              <a:rPr lang="en-GB" sz="1800" b="1" dirty="0">
                <a:effectLst/>
                <a:latin typeface="+mn-lt"/>
                <a:ea typeface="Calibri" panose="020F0502020204030204" pitchFamily="34" charset="0"/>
              </a:rPr>
              <a:t> button.</a:t>
            </a:r>
            <a:endParaRPr lang="en-IN" sz="1800" dirty="0">
              <a:effectLst/>
              <a:latin typeface="+mn-lt"/>
              <a:ea typeface="Calibri" panose="020F0502020204030204" pitchFamily="34" charset="0"/>
            </a:endParaRPr>
          </a:p>
        </p:txBody>
      </p:sp>
    </p:spTree>
    <p:extLst>
      <p:ext uri="{BB962C8B-B14F-4D97-AF65-F5344CB8AC3E}">
        <p14:creationId xmlns:p14="http://schemas.microsoft.com/office/powerpoint/2010/main" val="3782559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9F9DC0A-D5F9-3C47-FC4E-6B0A0FCC88E5}"/>
              </a:ext>
            </a:extLst>
          </p:cNvPr>
          <p:cNvPicPr>
            <a:picLocks noChangeAspect="1"/>
          </p:cNvPicPr>
          <p:nvPr/>
        </p:nvPicPr>
        <p:blipFill>
          <a:blip r:embed="rId2"/>
          <a:stretch>
            <a:fillRect/>
          </a:stretch>
        </p:blipFill>
        <p:spPr>
          <a:xfrm>
            <a:off x="0" y="1029505"/>
            <a:ext cx="12192000" cy="5066495"/>
          </a:xfrm>
          <a:prstGeom prst="rect">
            <a:avLst/>
          </a:prstGeom>
        </p:spPr>
      </p:pic>
      <p:sp>
        <p:nvSpPr>
          <p:cNvPr id="6" name="Title 1">
            <a:extLst>
              <a:ext uri="{FF2B5EF4-FFF2-40B4-BE49-F238E27FC236}">
                <a16:creationId xmlns:a16="http://schemas.microsoft.com/office/drawing/2014/main" xmlns="" id="{1C0EAF37-86F8-021F-8F14-4293ED30548D}"/>
              </a:ext>
            </a:extLst>
          </p:cNvPr>
          <p:cNvSpPr txBox="1">
            <a:spLocks/>
          </p:cNvSpPr>
          <p:nvPr/>
        </p:nvSpPr>
        <p:spPr>
          <a:xfrm>
            <a:off x="0" y="1"/>
            <a:ext cx="12192000" cy="7288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GB" sz="1800" b="1" dirty="0">
                <a:effectLst/>
                <a:latin typeface="+mn-lt"/>
                <a:ea typeface="Calibri" panose="020F0502020204030204" pitchFamily="34" charset="0"/>
              </a:rPr>
              <a:t>Step 7: Authorized user submit all details and click on Perform </a:t>
            </a:r>
            <a:r>
              <a:rPr lang="en-GB" sz="1800" b="1" dirty="0" err="1">
                <a:effectLst/>
                <a:latin typeface="+mn-lt"/>
                <a:ea typeface="Calibri" panose="020F0502020204030204" pitchFamily="34" charset="0"/>
              </a:rPr>
              <a:t>eSign</a:t>
            </a:r>
            <a:r>
              <a:rPr lang="en-GB" sz="1800" b="1" dirty="0">
                <a:effectLst/>
                <a:latin typeface="+mn-lt"/>
                <a:ea typeface="Calibri" panose="020F0502020204030204" pitchFamily="34" charset="0"/>
              </a:rPr>
              <a:t> button.</a:t>
            </a:r>
            <a:endParaRPr lang="en-IN" sz="1800" dirty="0">
              <a:effectLst/>
              <a:latin typeface="+mn-lt"/>
              <a:ea typeface="Calibri" panose="020F0502020204030204" pitchFamily="34" charset="0"/>
            </a:endParaRPr>
          </a:p>
        </p:txBody>
      </p:sp>
    </p:spTree>
    <p:extLst>
      <p:ext uri="{BB962C8B-B14F-4D97-AF65-F5344CB8AC3E}">
        <p14:creationId xmlns:p14="http://schemas.microsoft.com/office/powerpoint/2010/main" val="563429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99D788F-5A64-95DE-7D29-C2AE451D873A}"/>
              </a:ext>
            </a:extLst>
          </p:cNvPr>
          <p:cNvPicPr>
            <a:picLocks noChangeAspect="1"/>
          </p:cNvPicPr>
          <p:nvPr/>
        </p:nvPicPr>
        <p:blipFill>
          <a:blip r:embed="rId2"/>
          <a:stretch>
            <a:fillRect/>
          </a:stretch>
        </p:blipFill>
        <p:spPr>
          <a:xfrm>
            <a:off x="0" y="977143"/>
            <a:ext cx="12192000" cy="5195057"/>
          </a:xfrm>
          <a:prstGeom prst="rect">
            <a:avLst/>
          </a:prstGeom>
        </p:spPr>
      </p:pic>
      <p:sp>
        <p:nvSpPr>
          <p:cNvPr id="8" name="Title 1">
            <a:extLst>
              <a:ext uri="{FF2B5EF4-FFF2-40B4-BE49-F238E27FC236}">
                <a16:creationId xmlns:a16="http://schemas.microsoft.com/office/drawing/2014/main" xmlns="" id="{C706F166-4FE2-6B37-3E6E-0A9F73017DCD}"/>
              </a:ext>
            </a:extLst>
          </p:cNvPr>
          <p:cNvSpPr txBox="1">
            <a:spLocks/>
          </p:cNvSpPr>
          <p:nvPr/>
        </p:nvSpPr>
        <p:spPr>
          <a:xfrm>
            <a:off x="0" y="1"/>
            <a:ext cx="12192000" cy="7288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GB" sz="1800" b="1" dirty="0">
                <a:effectLst/>
                <a:latin typeface="+mn-lt"/>
                <a:ea typeface="Calibri" panose="020F0502020204030204" pitchFamily="34" charset="0"/>
              </a:rPr>
              <a:t>Step 8: After </a:t>
            </a:r>
            <a:r>
              <a:rPr lang="en-GB" sz="1800" b="1" dirty="0" err="1">
                <a:effectLst/>
                <a:latin typeface="+mn-lt"/>
                <a:ea typeface="Calibri" panose="020F0502020204030204" pitchFamily="34" charset="0"/>
              </a:rPr>
              <a:t>e-Sign</a:t>
            </a:r>
            <a:r>
              <a:rPr lang="en-GB" sz="1800" b="1" dirty="0">
                <a:effectLst/>
                <a:latin typeface="+mn-lt"/>
                <a:ea typeface="Calibri" panose="020F0502020204030204" pitchFamily="34" charset="0"/>
              </a:rPr>
              <a:t> process, the user views the </a:t>
            </a:r>
            <a:r>
              <a:rPr lang="en-GB" sz="1800" b="1" dirty="0" err="1">
                <a:effectLst/>
                <a:latin typeface="+mn-lt"/>
                <a:ea typeface="Calibri" panose="020F0502020204030204" pitchFamily="34" charset="0"/>
              </a:rPr>
              <a:t>eSign</a:t>
            </a:r>
            <a:r>
              <a:rPr lang="en-GB" sz="1800" b="1" dirty="0">
                <a:effectLst/>
                <a:latin typeface="+mn-lt"/>
                <a:ea typeface="Calibri" panose="020F0502020204030204" pitchFamily="34" charset="0"/>
              </a:rPr>
              <a:t> at bottom of the every page and returns that file to the initiator </a:t>
            </a:r>
            <a:endParaRPr lang="en-IN" sz="1800" dirty="0">
              <a:effectLst/>
              <a:latin typeface="+mn-lt"/>
              <a:ea typeface="Calibri" panose="020F0502020204030204" pitchFamily="34" charset="0"/>
            </a:endParaRPr>
          </a:p>
        </p:txBody>
      </p:sp>
    </p:spTree>
    <p:extLst>
      <p:ext uri="{BB962C8B-B14F-4D97-AF65-F5344CB8AC3E}">
        <p14:creationId xmlns:p14="http://schemas.microsoft.com/office/powerpoint/2010/main" val="3634386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B107FA1-1974-7F46-1A7A-22B83D292A40}"/>
              </a:ext>
            </a:extLst>
          </p:cNvPr>
          <p:cNvSpPr txBox="1">
            <a:spLocks/>
          </p:cNvSpPr>
          <p:nvPr/>
        </p:nvSpPr>
        <p:spPr>
          <a:xfrm>
            <a:off x="0" y="110987"/>
            <a:ext cx="12192000" cy="11844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GB" sz="1800" b="1" dirty="0">
                <a:effectLst/>
                <a:latin typeface="+mn-lt"/>
                <a:ea typeface="Calibri" panose="020F0502020204030204" pitchFamily="34" charset="0"/>
              </a:rPr>
              <a:t>Scenario 2:</a:t>
            </a:r>
          </a:p>
          <a:p>
            <a:pPr>
              <a:lnSpc>
                <a:spcPct val="107000"/>
              </a:lnSpc>
              <a:spcAft>
                <a:spcPts val="800"/>
              </a:spcAft>
            </a:pPr>
            <a:r>
              <a:rPr lang="en-GB" sz="1800" b="1" dirty="0">
                <a:effectLst/>
                <a:latin typeface="+mn-lt"/>
                <a:ea typeface="Calibri" panose="020F0502020204030204" pitchFamily="34" charset="0"/>
              </a:rPr>
              <a:t>Step 1: The initiator user creates the file and then creates a draft letter and assigns it to the user for further process.  </a:t>
            </a:r>
            <a:endParaRPr lang="en-IN" sz="1800" dirty="0">
              <a:effectLst/>
              <a:latin typeface="+mn-lt"/>
              <a:ea typeface="Calibri" panose="020F0502020204030204" pitchFamily="34" charset="0"/>
            </a:endParaRPr>
          </a:p>
          <a:p>
            <a:pPr>
              <a:lnSpc>
                <a:spcPct val="107000"/>
              </a:lnSpc>
              <a:spcAft>
                <a:spcPts val="800"/>
              </a:spcAft>
            </a:pPr>
            <a:r>
              <a:rPr lang="en-GB" sz="1800" b="1" dirty="0">
                <a:effectLst/>
                <a:latin typeface="+mn-lt"/>
                <a:ea typeface="Calibri" panose="020F0502020204030204" pitchFamily="34" charset="0"/>
              </a:rPr>
              <a:t>Step 2: Authorized user receives the file, user can click on the “Approve &amp; </a:t>
            </a:r>
            <a:r>
              <a:rPr lang="en-GB" sz="1800" b="1" dirty="0" err="1">
                <a:effectLst/>
                <a:latin typeface="+mn-lt"/>
                <a:ea typeface="Calibri" panose="020F0502020204030204" pitchFamily="34" charset="0"/>
              </a:rPr>
              <a:t>eSign</a:t>
            </a:r>
            <a:r>
              <a:rPr lang="en-GB" sz="1800" b="1" dirty="0">
                <a:effectLst/>
                <a:latin typeface="+mn-lt"/>
                <a:ea typeface="Calibri" panose="020F0502020204030204" pitchFamily="34" charset="0"/>
              </a:rPr>
              <a:t>” button. HTML file converts into PDF with QR Code and File No.  </a:t>
            </a:r>
            <a:endParaRPr lang="en-IN" sz="1800" dirty="0">
              <a:effectLst/>
              <a:latin typeface="+mn-lt"/>
              <a:ea typeface="Calibri" panose="020F0502020204030204" pitchFamily="34" charset="0"/>
            </a:endParaRPr>
          </a:p>
        </p:txBody>
      </p:sp>
      <p:pic>
        <p:nvPicPr>
          <p:cNvPr id="6" name="Picture 5">
            <a:extLst>
              <a:ext uri="{FF2B5EF4-FFF2-40B4-BE49-F238E27FC236}">
                <a16:creationId xmlns:a16="http://schemas.microsoft.com/office/drawing/2014/main" xmlns="" id="{F9E591EF-DAD1-215B-D6A6-CCC89E654605}"/>
              </a:ext>
            </a:extLst>
          </p:cNvPr>
          <p:cNvPicPr>
            <a:picLocks noChangeAspect="1"/>
          </p:cNvPicPr>
          <p:nvPr/>
        </p:nvPicPr>
        <p:blipFill>
          <a:blip r:embed="rId2"/>
          <a:stretch>
            <a:fillRect/>
          </a:stretch>
        </p:blipFill>
        <p:spPr>
          <a:xfrm>
            <a:off x="304800" y="1396841"/>
            <a:ext cx="11506200" cy="4851559"/>
          </a:xfrm>
          <a:prstGeom prst="rect">
            <a:avLst/>
          </a:prstGeom>
        </p:spPr>
      </p:pic>
    </p:spTree>
    <p:extLst>
      <p:ext uri="{BB962C8B-B14F-4D97-AF65-F5344CB8AC3E}">
        <p14:creationId xmlns:p14="http://schemas.microsoft.com/office/powerpoint/2010/main" val="3912001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A210B4A-B220-12AC-5D98-1F7104B91522}"/>
              </a:ext>
            </a:extLst>
          </p:cNvPr>
          <p:cNvPicPr>
            <a:picLocks noChangeAspect="1"/>
          </p:cNvPicPr>
          <p:nvPr/>
        </p:nvPicPr>
        <p:blipFill>
          <a:blip r:embed="rId2"/>
          <a:stretch>
            <a:fillRect/>
          </a:stretch>
        </p:blipFill>
        <p:spPr>
          <a:xfrm>
            <a:off x="0" y="964080"/>
            <a:ext cx="12192000" cy="5208120"/>
          </a:xfrm>
          <a:prstGeom prst="rect">
            <a:avLst/>
          </a:prstGeom>
        </p:spPr>
      </p:pic>
      <p:sp>
        <p:nvSpPr>
          <p:cNvPr id="5" name="Title 1">
            <a:extLst>
              <a:ext uri="{FF2B5EF4-FFF2-40B4-BE49-F238E27FC236}">
                <a16:creationId xmlns:a16="http://schemas.microsoft.com/office/drawing/2014/main" xmlns="" id="{7D0C771E-83F4-2DF3-6223-95A48E5AAA9F}"/>
              </a:ext>
            </a:extLst>
          </p:cNvPr>
          <p:cNvSpPr txBox="1">
            <a:spLocks/>
          </p:cNvSpPr>
          <p:nvPr/>
        </p:nvSpPr>
        <p:spPr>
          <a:xfrm>
            <a:off x="0" y="212033"/>
            <a:ext cx="12192000" cy="728869"/>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GB" sz="1800" b="1" dirty="0">
                <a:effectLst/>
                <a:latin typeface="+mn-lt"/>
                <a:ea typeface="Calibri" panose="020F0502020204030204" pitchFamily="34" charset="0"/>
              </a:rPr>
              <a:t>Step 3: </a:t>
            </a:r>
            <a:r>
              <a:rPr lang="en-GB" sz="1800" b="1" dirty="0">
                <a:effectLst/>
                <a:latin typeface="Arial" panose="020B0604020202020204" pitchFamily="34" charset="0"/>
                <a:ea typeface="Calibri" panose="020F0502020204030204" pitchFamily="34" charset="0"/>
              </a:rPr>
              <a:t>After Approve &amp; </a:t>
            </a:r>
            <a:r>
              <a:rPr lang="en-GB" sz="1800" b="1" dirty="0" err="1">
                <a:effectLst/>
                <a:latin typeface="Arial" panose="020B0604020202020204" pitchFamily="34" charset="0"/>
                <a:ea typeface="Calibri" panose="020F0502020204030204" pitchFamily="34" charset="0"/>
              </a:rPr>
              <a:t>eSign</a:t>
            </a:r>
            <a:r>
              <a:rPr lang="en-GB" sz="1800" b="1" dirty="0">
                <a:effectLst/>
                <a:latin typeface="Arial" panose="020B0604020202020204" pitchFamily="34" charset="0"/>
                <a:ea typeface="Calibri" panose="020F0502020204030204" pitchFamily="34" charset="0"/>
              </a:rPr>
              <a:t>, the file is approved and ready for </a:t>
            </a:r>
            <a:r>
              <a:rPr lang="en-GB" sz="1800" b="1" dirty="0" err="1">
                <a:effectLst/>
                <a:latin typeface="Arial" panose="020B0604020202020204" pitchFamily="34" charset="0"/>
                <a:ea typeface="Calibri" panose="020F0502020204030204" pitchFamily="34" charset="0"/>
              </a:rPr>
              <a:t>eSign</a:t>
            </a:r>
            <a:r>
              <a:rPr lang="en-GB" sz="1800" b="1" dirty="0">
                <a:effectLst/>
                <a:latin typeface="Arial" panose="020B0604020202020204" pitchFamily="34" charset="0"/>
                <a:ea typeface="Calibri" panose="020F0502020204030204" pitchFamily="34" charset="0"/>
              </a:rPr>
              <a:t>, user selects the document and clicks on </a:t>
            </a:r>
            <a:r>
              <a:rPr lang="en-GB" sz="1800" b="1" dirty="0" err="1">
                <a:effectLst/>
                <a:latin typeface="Arial" panose="020B0604020202020204" pitchFamily="34" charset="0"/>
                <a:ea typeface="Calibri" panose="020F0502020204030204" pitchFamily="34" charset="0"/>
              </a:rPr>
              <a:t>eSign</a:t>
            </a:r>
            <a:r>
              <a:rPr lang="en-GB" sz="1800" b="1" dirty="0">
                <a:effectLst/>
                <a:latin typeface="Arial" panose="020B0604020202020204" pitchFamily="34" charset="0"/>
                <a:ea typeface="Calibri" panose="020F0502020204030204" pitchFamily="34" charset="0"/>
              </a:rPr>
              <a:t> link for further process. The rest of the other steps are the same as per Approve process.  </a:t>
            </a:r>
            <a:endParaRPr lang="en-IN" sz="1800" dirty="0">
              <a:effectLst/>
              <a:latin typeface="Arial" panose="020B0604020202020204" pitchFamily="34" charset="0"/>
              <a:ea typeface="Calibri" panose="020F0502020204030204" pitchFamily="34" charset="0"/>
            </a:endParaRPr>
          </a:p>
          <a:p>
            <a:pPr>
              <a:lnSpc>
                <a:spcPct val="107000"/>
              </a:lnSpc>
              <a:spcAft>
                <a:spcPts val="800"/>
              </a:spcAft>
            </a:pPr>
            <a:endParaRPr lang="en-IN" sz="1800" dirty="0">
              <a:effectLst/>
              <a:latin typeface="+mn-lt"/>
              <a:ea typeface="Calibri" panose="020F0502020204030204" pitchFamily="34" charset="0"/>
            </a:endParaRPr>
          </a:p>
        </p:txBody>
      </p:sp>
    </p:spTree>
    <p:extLst>
      <p:ext uri="{BB962C8B-B14F-4D97-AF65-F5344CB8AC3E}">
        <p14:creationId xmlns:p14="http://schemas.microsoft.com/office/powerpoint/2010/main" val="813279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000" y="275431"/>
            <a:ext cx="10053323" cy="410369"/>
          </a:xfrm>
          <a:prstGeom prst="rect">
            <a:avLst/>
          </a:prstGeom>
        </p:spPr>
        <p:txBody>
          <a:bodyPr vert="horz" wrap="square" lIns="0" tIns="0" rIns="0" bIns="0" rtlCol="0">
            <a:spAutoFit/>
          </a:bodyPr>
          <a:lstStyle/>
          <a:p>
            <a:pPr marL="12700">
              <a:lnSpc>
                <a:spcPts val="3220"/>
              </a:lnSpc>
            </a:pPr>
            <a:r>
              <a:rPr lang="en-US" dirty="0">
                <a:latin typeface="Arial" panose="020B0604020202020204" pitchFamily="34" charset="0"/>
                <a:cs typeface="Arial" panose="020B0604020202020204" pitchFamily="34" charset="0"/>
              </a:rPr>
              <a:t>Approved </a:t>
            </a:r>
            <a:r>
              <a:rPr lang="en-US" dirty="0" err="1">
                <a:latin typeface="Arial" panose="020B0604020202020204" pitchFamily="34" charset="0"/>
                <a:cs typeface="Arial" panose="020B0604020202020204" pitchFamily="34" charset="0"/>
              </a:rPr>
              <a:t>eFile</a:t>
            </a:r>
            <a:r>
              <a:rPr lang="en-US" dirty="0">
                <a:latin typeface="Arial" panose="020B0604020202020204" pitchFamily="34" charset="0"/>
                <a:cs typeface="Arial" panose="020B0604020202020204" pitchFamily="34" charset="0"/>
              </a:rPr>
              <a:t> Intimation </a:t>
            </a:r>
            <a:endParaRPr dirty="0">
              <a:latin typeface="Arial" panose="020B0604020202020204" pitchFamily="34" charset="0"/>
              <a:cs typeface="Arial" panose="020B0604020202020204" pitchFamily="34" charset="0"/>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46</a:t>
            </a:fld>
            <a:endParaRPr spc="90" dirty="0"/>
          </a:p>
        </p:txBody>
      </p:sp>
      <p:pic>
        <p:nvPicPr>
          <p:cNvPr id="10" name="Picture 9" descr="Graphical user interface&#10;&#10;Description automatically generated">
            <a:extLst>
              <a:ext uri="{FF2B5EF4-FFF2-40B4-BE49-F238E27FC236}">
                <a16:creationId xmlns:a16="http://schemas.microsoft.com/office/drawing/2014/main" xmlns="" id="{2C53E0FF-7A5D-4742-984D-F9D8E2BE9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922218"/>
            <a:ext cx="10820400" cy="5326966"/>
          </a:xfrm>
          <a:prstGeom prst="rect">
            <a:avLst/>
          </a:prstGeom>
        </p:spPr>
      </p:pic>
      <p:sp>
        <p:nvSpPr>
          <p:cNvPr id="11" name="object 5">
            <a:extLst>
              <a:ext uri="{FF2B5EF4-FFF2-40B4-BE49-F238E27FC236}">
                <a16:creationId xmlns:a16="http://schemas.microsoft.com/office/drawing/2014/main" xmlns="" id="{CE8A8D72-A6C8-4CF5-B1D9-91824CFCB849}"/>
              </a:ext>
            </a:extLst>
          </p:cNvPr>
          <p:cNvSpPr/>
          <p:nvPr/>
        </p:nvSpPr>
        <p:spPr>
          <a:xfrm>
            <a:off x="4267200" y="981075"/>
            <a:ext cx="3658235" cy="1000125"/>
          </a:xfrm>
          <a:custGeom>
            <a:avLst/>
            <a:gdLst/>
            <a:ahLst/>
            <a:cxnLst/>
            <a:rect l="l" t="t" r="r" b="b"/>
            <a:pathLst>
              <a:path w="3658234" h="1000125">
                <a:moveTo>
                  <a:pt x="3543726" y="0"/>
                </a:moveTo>
                <a:lnTo>
                  <a:pt x="1732727" y="0"/>
                </a:lnTo>
                <a:lnTo>
                  <a:pt x="1451232" y="494"/>
                </a:lnTo>
                <a:lnTo>
                  <a:pt x="1410524" y="12184"/>
                </a:lnTo>
                <a:lnTo>
                  <a:pt x="1377639" y="37103"/>
                </a:lnTo>
                <a:lnTo>
                  <a:pt x="1355654" y="72169"/>
                </a:lnTo>
                <a:lnTo>
                  <a:pt x="1347642" y="114299"/>
                </a:lnTo>
                <a:lnTo>
                  <a:pt x="1347642" y="400049"/>
                </a:lnTo>
                <a:lnTo>
                  <a:pt x="0" y="999603"/>
                </a:lnTo>
                <a:lnTo>
                  <a:pt x="1347642" y="571499"/>
                </a:lnTo>
                <a:lnTo>
                  <a:pt x="3658026" y="571499"/>
                </a:lnTo>
                <a:lnTo>
                  <a:pt x="3658026" y="400049"/>
                </a:lnTo>
                <a:lnTo>
                  <a:pt x="3657532" y="103594"/>
                </a:lnTo>
                <a:lnTo>
                  <a:pt x="3645847" y="62894"/>
                </a:lnTo>
                <a:lnTo>
                  <a:pt x="3620934" y="30007"/>
                </a:lnTo>
                <a:lnTo>
                  <a:pt x="3585869" y="8015"/>
                </a:lnTo>
                <a:lnTo>
                  <a:pt x="3558370" y="928"/>
                </a:lnTo>
                <a:lnTo>
                  <a:pt x="3543726" y="0"/>
                </a:lnTo>
                <a:close/>
              </a:path>
              <a:path w="3658234" h="1000125">
                <a:moveTo>
                  <a:pt x="3658026" y="571499"/>
                </a:moveTo>
                <a:lnTo>
                  <a:pt x="1347642" y="571499"/>
                </a:lnTo>
                <a:lnTo>
                  <a:pt x="1348137" y="582205"/>
                </a:lnTo>
                <a:lnTo>
                  <a:pt x="1359822" y="622905"/>
                </a:lnTo>
                <a:lnTo>
                  <a:pt x="1384734" y="655792"/>
                </a:lnTo>
                <a:lnTo>
                  <a:pt x="1419799" y="677784"/>
                </a:lnTo>
                <a:lnTo>
                  <a:pt x="1461942" y="685799"/>
                </a:lnTo>
                <a:lnTo>
                  <a:pt x="2310322" y="685799"/>
                </a:lnTo>
                <a:lnTo>
                  <a:pt x="3554437" y="685305"/>
                </a:lnTo>
                <a:lnTo>
                  <a:pt x="3595145" y="673615"/>
                </a:lnTo>
                <a:lnTo>
                  <a:pt x="3628029" y="648696"/>
                </a:lnTo>
                <a:lnTo>
                  <a:pt x="3650014" y="613630"/>
                </a:lnTo>
                <a:lnTo>
                  <a:pt x="3658026" y="571499"/>
                </a:lnTo>
                <a:close/>
              </a:path>
            </a:pathLst>
          </a:custGeom>
          <a:solidFill>
            <a:srgbClr val="FFFF00"/>
          </a:solidFill>
        </p:spPr>
        <p:txBody>
          <a:bodyPr wrap="square" lIns="0" tIns="0" rIns="0" bIns="0" rtlCol="0"/>
          <a:lstStyle/>
          <a:p>
            <a:endParaRPr/>
          </a:p>
        </p:txBody>
      </p:sp>
      <p:sp>
        <p:nvSpPr>
          <p:cNvPr id="12" name="object 6">
            <a:extLst>
              <a:ext uri="{FF2B5EF4-FFF2-40B4-BE49-F238E27FC236}">
                <a16:creationId xmlns:a16="http://schemas.microsoft.com/office/drawing/2014/main" xmlns="" id="{ADECF6AE-4662-4723-9B65-66C247172E02}"/>
              </a:ext>
            </a:extLst>
          </p:cNvPr>
          <p:cNvSpPr/>
          <p:nvPr/>
        </p:nvSpPr>
        <p:spPr>
          <a:xfrm>
            <a:off x="4267200" y="981075"/>
            <a:ext cx="3658235" cy="1000125"/>
          </a:xfrm>
          <a:custGeom>
            <a:avLst/>
            <a:gdLst/>
            <a:ahLst/>
            <a:cxnLst/>
            <a:rect l="l" t="t" r="r" b="b"/>
            <a:pathLst>
              <a:path w="3658234" h="1000125">
                <a:moveTo>
                  <a:pt x="1347642" y="114299"/>
                </a:moveTo>
                <a:lnTo>
                  <a:pt x="1355654" y="72169"/>
                </a:lnTo>
                <a:lnTo>
                  <a:pt x="1377639" y="37103"/>
                </a:lnTo>
                <a:lnTo>
                  <a:pt x="1410524" y="12184"/>
                </a:lnTo>
                <a:lnTo>
                  <a:pt x="1451232" y="494"/>
                </a:lnTo>
                <a:lnTo>
                  <a:pt x="1732727" y="0"/>
                </a:lnTo>
                <a:lnTo>
                  <a:pt x="2310322" y="0"/>
                </a:lnTo>
                <a:lnTo>
                  <a:pt x="3543726" y="0"/>
                </a:lnTo>
                <a:lnTo>
                  <a:pt x="3585869" y="8015"/>
                </a:lnTo>
                <a:lnTo>
                  <a:pt x="3620934" y="30007"/>
                </a:lnTo>
                <a:lnTo>
                  <a:pt x="3645847" y="62894"/>
                </a:lnTo>
                <a:lnTo>
                  <a:pt x="3657532" y="103594"/>
                </a:lnTo>
                <a:lnTo>
                  <a:pt x="3658026" y="400049"/>
                </a:lnTo>
                <a:lnTo>
                  <a:pt x="3658026" y="571499"/>
                </a:lnTo>
                <a:lnTo>
                  <a:pt x="3650014" y="613630"/>
                </a:lnTo>
                <a:lnTo>
                  <a:pt x="3628029" y="648696"/>
                </a:lnTo>
                <a:lnTo>
                  <a:pt x="3595145" y="673615"/>
                </a:lnTo>
                <a:lnTo>
                  <a:pt x="3554437" y="685305"/>
                </a:lnTo>
                <a:lnTo>
                  <a:pt x="2310322" y="685799"/>
                </a:lnTo>
                <a:lnTo>
                  <a:pt x="1732727" y="685799"/>
                </a:lnTo>
                <a:lnTo>
                  <a:pt x="1461942" y="685799"/>
                </a:lnTo>
                <a:lnTo>
                  <a:pt x="1419799" y="677784"/>
                </a:lnTo>
                <a:lnTo>
                  <a:pt x="1384734" y="655792"/>
                </a:lnTo>
                <a:lnTo>
                  <a:pt x="1359822" y="622905"/>
                </a:lnTo>
                <a:lnTo>
                  <a:pt x="1348137" y="582205"/>
                </a:lnTo>
                <a:lnTo>
                  <a:pt x="1347642" y="571499"/>
                </a:lnTo>
                <a:lnTo>
                  <a:pt x="0" y="999603"/>
                </a:lnTo>
                <a:lnTo>
                  <a:pt x="1347642" y="400049"/>
                </a:lnTo>
                <a:lnTo>
                  <a:pt x="1347642" y="114299"/>
                </a:lnTo>
                <a:close/>
              </a:path>
            </a:pathLst>
          </a:custGeom>
          <a:ln w="12191">
            <a:solidFill>
              <a:srgbClr val="073A48"/>
            </a:solidFill>
          </a:ln>
        </p:spPr>
        <p:txBody>
          <a:bodyPr wrap="square" lIns="0" tIns="0" rIns="0" bIns="0" rtlCol="0"/>
          <a:lstStyle/>
          <a:p>
            <a:endParaRPr/>
          </a:p>
        </p:txBody>
      </p:sp>
      <p:sp>
        <p:nvSpPr>
          <p:cNvPr id="13" name="object 7">
            <a:extLst>
              <a:ext uri="{FF2B5EF4-FFF2-40B4-BE49-F238E27FC236}">
                <a16:creationId xmlns:a16="http://schemas.microsoft.com/office/drawing/2014/main" xmlns="" id="{A90D257C-9D8F-404C-83BB-02E094A92290}"/>
              </a:ext>
            </a:extLst>
          </p:cNvPr>
          <p:cNvSpPr txBox="1"/>
          <p:nvPr/>
        </p:nvSpPr>
        <p:spPr>
          <a:xfrm>
            <a:off x="5731786" y="1027806"/>
            <a:ext cx="2193649" cy="430887"/>
          </a:xfrm>
          <a:prstGeom prst="rect">
            <a:avLst/>
          </a:prstGeom>
        </p:spPr>
        <p:txBody>
          <a:bodyPr vert="horz" wrap="square" lIns="0" tIns="0" rIns="0" bIns="0" rtlCol="0">
            <a:spAutoFit/>
          </a:bodyPr>
          <a:lstStyle/>
          <a:p>
            <a:pPr marL="12065" marR="5080" algn="ctr">
              <a:lnSpc>
                <a:spcPct val="100000"/>
              </a:lnSpc>
            </a:pPr>
            <a:r>
              <a:rPr sz="1400" spc="75" dirty="0">
                <a:latin typeface="Arial Narrow"/>
                <a:cs typeface="Arial Narrow"/>
              </a:rPr>
              <a:t>A</a:t>
            </a:r>
            <a:r>
              <a:rPr sz="1400" spc="50" dirty="0">
                <a:latin typeface="Arial Narrow"/>
                <a:cs typeface="Arial Narrow"/>
              </a:rPr>
              <a:t>l</a:t>
            </a:r>
            <a:r>
              <a:rPr sz="1400" spc="10" dirty="0">
                <a:latin typeface="Arial Narrow"/>
                <a:cs typeface="Arial Narrow"/>
              </a:rPr>
              <a:t>l</a:t>
            </a:r>
            <a:r>
              <a:rPr sz="1400" spc="70" dirty="0">
                <a:latin typeface="Arial Narrow"/>
                <a:cs typeface="Arial Narrow"/>
              </a:rPr>
              <a:t> </a:t>
            </a:r>
            <a:r>
              <a:rPr sz="1400" spc="114" dirty="0">
                <a:latin typeface="Arial Narrow"/>
                <a:cs typeface="Arial Narrow"/>
              </a:rPr>
              <a:t>t</a:t>
            </a:r>
            <a:r>
              <a:rPr sz="1400" spc="45" dirty="0">
                <a:latin typeface="Arial Narrow"/>
                <a:cs typeface="Arial Narrow"/>
              </a:rPr>
              <a:t>h</a:t>
            </a:r>
            <a:r>
              <a:rPr sz="1400" spc="5" dirty="0">
                <a:latin typeface="Arial Narrow"/>
                <a:cs typeface="Arial Narrow"/>
              </a:rPr>
              <a:t>e</a:t>
            </a:r>
            <a:r>
              <a:rPr sz="1400" spc="65" dirty="0">
                <a:latin typeface="Arial Narrow"/>
                <a:cs typeface="Arial Narrow"/>
              </a:rPr>
              <a:t> </a:t>
            </a:r>
            <a:r>
              <a:rPr sz="1400" spc="90" dirty="0">
                <a:latin typeface="Arial Narrow"/>
                <a:cs typeface="Arial Narrow"/>
              </a:rPr>
              <a:t>p</a:t>
            </a:r>
            <a:r>
              <a:rPr sz="1400" spc="15" dirty="0">
                <a:latin typeface="Arial Narrow"/>
                <a:cs typeface="Arial Narrow"/>
              </a:rPr>
              <a:t>e</a:t>
            </a:r>
            <a:r>
              <a:rPr sz="1400" spc="50" dirty="0">
                <a:latin typeface="Arial Narrow"/>
                <a:cs typeface="Arial Narrow"/>
              </a:rPr>
              <a:t>o</a:t>
            </a:r>
            <a:r>
              <a:rPr sz="1400" spc="90" dirty="0">
                <a:latin typeface="Arial Narrow"/>
                <a:cs typeface="Arial Narrow"/>
              </a:rPr>
              <a:t>p</a:t>
            </a:r>
            <a:r>
              <a:rPr sz="1400" spc="30" dirty="0">
                <a:latin typeface="Arial Narrow"/>
                <a:cs typeface="Arial Narrow"/>
              </a:rPr>
              <a:t>l</a:t>
            </a:r>
            <a:r>
              <a:rPr sz="1400" spc="-10" dirty="0">
                <a:latin typeface="Arial Narrow"/>
                <a:cs typeface="Arial Narrow"/>
              </a:rPr>
              <a:t>e</a:t>
            </a:r>
            <a:r>
              <a:rPr sz="1400" spc="65" dirty="0">
                <a:latin typeface="Arial Narrow"/>
                <a:cs typeface="Arial Narrow"/>
              </a:rPr>
              <a:t> </a:t>
            </a:r>
            <a:r>
              <a:rPr sz="1400" spc="50" dirty="0">
                <a:latin typeface="Arial Narrow"/>
                <a:cs typeface="Arial Narrow"/>
              </a:rPr>
              <a:t>i</a:t>
            </a:r>
            <a:r>
              <a:rPr sz="1400" spc="35" dirty="0">
                <a:latin typeface="Arial Narrow"/>
                <a:cs typeface="Arial Narrow"/>
              </a:rPr>
              <a:t>n</a:t>
            </a:r>
            <a:r>
              <a:rPr sz="1400" spc="70" dirty="0">
                <a:latin typeface="Arial Narrow"/>
                <a:cs typeface="Arial Narrow"/>
              </a:rPr>
              <a:t> f</a:t>
            </a:r>
            <a:r>
              <a:rPr sz="1400" spc="50" dirty="0">
                <a:latin typeface="Arial Narrow"/>
                <a:cs typeface="Arial Narrow"/>
              </a:rPr>
              <a:t>l</a:t>
            </a:r>
            <a:r>
              <a:rPr sz="1400" spc="55" dirty="0">
                <a:latin typeface="Arial Narrow"/>
                <a:cs typeface="Arial Narrow"/>
              </a:rPr>
              <a:t>o</a:t>
            </a:r>
            <a:r>
              <a:rPr sz="1400" spc="15" dirty="0">
                <a:latin typeface="Arial Narrow"/>
                <a:cs typeface="Arial Narrow"/>
              </a:rPr>
              <a:t>w</a:t>
            </a:r>
            <a:r>
              <a:rPr sz="1400" spc="80" dirty="0">
                <a:latin typeface="Arial Narrow"/>
                <a:cs typeface="Arial Narrow"/>
              </a:rPr>
              <a:t> </a:t>
            </a:r>
            <a:r>
              <a:rPr sz="1400" spc="50" dirty="0">
                <a:latin typeface="Arial Narrow"/>
                <a:cs typeface="Arial Narrow"/>
              </a:rPr>
              <a:t>wil</a:t>
            </a:r>
            <a:r>
              <a:rPr sz="1400" spc="10" dirty="0">
                <a:latin typeface="Arial Narrow"/>
                <a:cs typeface="Arial Narrow"/>
              </a:rPr>
              <a:t>l</a:t>
            </a:r>
            <a:r>
              <a:rPr sz="1400" spc="70" dirty="0">
                <a:latin typeface="Arial Narrow"/>
                <a:cs typeface="Arial Narrow"/>
              </a:rPr>
              <a:t> </a:t>
            </a:r>
            <a:r>
              <a:rPr sz="1400" spc="75" dirty="0">
                <a:latin typeface="Arial Narrow"/>
                <a:cs typeface="Arial Narrow"/>
              </a:rPr>
              <a:t>g</a:t>
            </a:r>
            <a:r>
              <a:rPr sz="1400" dirty="0">
                <a:latin typeface="Arial Narrow"/>
                <a:cs typeface="Arial Narrow"/>
              </a:rPr>
              <a:t>e</a:t>
            </a:r>
            <a:r>
              <a:rPr sz="1400" spc="85" dirty="0">
                <a:latin typeface="Arial Narrow"/>
                <a:cs typeface="Arial Narrow"/>
              </a:rPr>
              <a:t>t </a:t>
            </a:r>
            <a:r>
              <a:rPr sz="1400" spc="80" dirty="0">
                <a:latin typeface="Arial Narrow"/>
                <a:cs typeface="Arial Narrow"/>
              </a:rPr>
              <a:t>in</a:t>
            </a:r>
            <a:r>
              <a:rPr sz="1400" spc="65" dirty="0">
                <a:latin typeface="Arial Narrow"/>
                <a:cs typeface="Arial Narrow"/>
              </a:rPr>
              <a:t>t</a:t>
            </a:r>
            <a:r>
              <a:rPr sz="1400" spc="55" dirty="0">
                <a:latin typeface="Arial Narrow"/>
                <a:cs typeface="Arial Narrow"/>
              </a:rPr>
              <a:t>im</a:t>
            </a:r>
            <a:r>
              <a:rPr sz="1400" dirty="0">
                <a:latin typeface="Arial Narrow"/>
                <a:cs typeface="Arial Narrow"/>
              </a:rPr>
              <a:t>a</a:t>
            </a:r>
            <a:r>
              <a:rPr sz="1400" spc="114" dirty="0">
                <a:latin typeface="Arial Narrow"/>
                <a:cs typeface="Arial Narrow"/>
              </a:rPr>
              <a:t>t</a:t>
            </a:r>
            <a:r>
              <a:rPr sz="1400" spc="50" dirty="0">
                <a:latin typeface="Arial Narrow"/>
                <a:cs typeface="Arial Narrow"/>
              </a:rPr>
              <a:t>i</a:t>
            </a:r>
            <a:r>
              <a:rPr sz="1400" spc="55" dirty="0">
                <a:latin typeface="Arial Narrow"/>
                <a:cs typeface="Arial Narrow"/>
              </a:rPr>
              <a:t>o</a:t>
            </a:r>
            <a:r>
              <a:rPr sz="1400" spc="35" dirty="0">
                <a:latin typeface="Arial Narrow"/>
                <a:cs typeface="Arial Narrow"/>
              </a:rPr>
              <a:t>n</a:t>
            </a:r>
            <a:r>
              <a:rPr sz="1400" spc="70" dirty="0">
                <a:latin typeface="Arial Narrow"/>
                <a:cs typeface="Arial Narrow"/>
              </a:rPr>
              <a:t> </a:t>
            </a:r>
            <a:r>
              <a:rPr sz="1400" spc="25" dirty="0">
                <a:latin typeface="Arial Narrow"/>
                <a:cs typeface="Arial Narrow"/>
              </a:rPr>
              <a:t>i</a:t>
            </a:r>
            <a:r>
              <a:rPr sz="1400" spc="-20" dirty="0">
                <a:latin typeface="Arial Narrow"/>
                <a:cs typeface="Arial Narrow"/>
              </a:rPr>
              <a:t>s</a:t>
            </a:r>
            <a:r>
              <a:rPr sz="1400" spc="70" dirty="0">
                <a:latin typeface="Arial Narrow"/>
                <a:cs typeface="Arial Narrow"/>
              </a:rPr>
              <a:t> </a:t>
            </a:r>
            <a:r>
              <a:rPr sz="1400" spc="40" dirty="0">
                <a:latin typeface="Arial Narrow"/>
                <a:cs typeface="Arial Narrow"/>
              </a:rPr>
              <a:t>e</a:t>
            </a:r>
            <a:r>
              <a:rPr sz="1400" spc="100" dirty="0">
                <a:latin typeface="Arial Narrow"/>
                <a:cs typeface="Arial Narrow"/>
              </a:rPr>
              <a:t>-</a:t>
            </a:r>
            <a:r>
              <a:rPr sz="1400" spc="70" dirty="0">
                <a:latin typeface="Arial Narrow"/>
                <a:cs typeface="Arial Narrow"/>
              </a:rPr>
              <a:t>f</a:t>
            </a:r>
            <a:r>
              <a:rPr sz="1400" spc="40" dirty="0">
                <a:latin typeface="Arial Narrow"/>
                <a:cs typeface="Arial Narrow"/>
              </a:rPr>
              <a:t>il</a:t>
            </a:r>
            <a:r>
              <a:rPr sz="1400" spc="5" dirty="0">
                <a:latin typeface="Arial Narrow"/>
                <a:cs typeface="Arial Narrow"/>
              </a:rPr>
              <a:t>e</a:t>
            </a:r>
            <a:r>
              <a:rPr sz="1400" spc="75" dirty="0">
                <a:latin typeface="Arial Narrow"/>
                <a:cs typeface="Arial Narrow"/>
              </a:rPr>
              <a:t> </a:t>
            </a:r>
            <a:r>
              <a:rPr sz="1400" spc="25" dirty="0">
                <a:latin typeface="Arial Narrow"/>
                <a:cs typeface="Arial Narrow"/>
              </a:rPr>
              <a:t>is </a:t>
            </a:r>
            <a:r>
              <a:rPr sz="1400" dirty="0">
                <a:latin typeface="Arial Narrow"/>
                <a:cs typeface="Arial Narrow"/>
              </a:rPr>
              <a:t>a</a:t>
            </a:r>
            <a:r>
              <a:rPr sz="1400" spc="90" dirty="0">
                <a:latin typeface="Arial Narrow"/>
                <a:cs typeface="Arial Narrow"/>
              </a:rPr>
              <a:t>pp</a:t>
            </a:r>
            <a:r>
              <a:rPr sz="1400" spc="50" dirty="0">
                <a:latin typeface="Arial Narrow"/>
                <a:cs typeface="Arial Narrow"/>
              </a:rPr>
              <a:t>r</a:t>
            </a:r>
            <a:r>
              <a:rPr sz="1400" spc="30" dirty="0">
                <a:latin typeface="Arial Narrow"/>
                <a:cs typeface="Arial Narrow"/>
              </a:rPr>
              <a:t>o</a:t>
            </a:r>
            <a:r>
              <a:rPr sz="1400" spc="50" dirty="0">
                <a:latin typeface="Arial Narrow"/>
                <a:cs typeface="Arial Narrow"/>
              </a:rPr>
              <a:t>v</a:t>
            </a:r>
            <a:r>
              <a:rPr sz="1400" spc="15" dirty="0">
                <a:latin typeface="Arial Narrow"/>
                <a:cs typeface="Arial Narrow"/>
              </a:rPr>
              <a:t>e</a:t>
            </a:r>
            <a:r>
              <a:rPr sz="1400" spc="50" dirty="0">
                <a:latin typeface="Arial Narrow"/>
                <a:cs typeface="Arial Narrow"/>
              </a:rPr>
              <a:t>d</a:t>
            </a:r>
            <a:endParaRPr sz="1400" dirty="0">
              <a:latin typeface="Arial Narrow"/>
              <a:cs typeface="Arial Narrow"/>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275431"/>
            <a:ext cx="10053323" cy="410369"/>
          </a:xfrm>
          <a:prstGeom prst="rect">
            <a:avLst/>
          </a:prstGeom>
        </p:spPr>
        <p:txBody>
          <a:bodyPr vert="horz" wrap="square" lIns="0" tIns="0" rIns="0" bIns="0" rtlCol="0">
            <a:spAutoFit/>
          </a:bodyPr>
          <a:lstStyle/>
          <a:p>
            <a:pPr marL="12700">
              <a:lnSpc>
                <a:spcPts val="3220"/>
              </a:lnSpc>
            </a:pPr>
            <a:r>
              <a:rPr lang="en-US" dirty="0">
                <a:latin typeface="Arial" panose="020B0604020202020204" pitchFamily="34" charset="0"/>
                <a:cs typeface="Arial" panose="020B0604020202020204" pitchFamily="34" charset="0"/>
              </a:rPr>
              <a:t>Approved </a:t>
            </a:r>
            <a:r>
              <a:rPr lang="en-US" dirty="0" err="1">
                <a:latin typeface="Arial" panose="020B0604020202020204" pitchFamily="34" charset="0"/>
                <a:cs typeface="Arial" panose="020B0604020202020204" pitchFamily="34" charset="0"/>
              </a:rPr>
              <a:t>eFile</a:t>
            </a:r>
            <a:r>
              <a:rPr lang="en-US" dirty="0">
                <a:latin typeface="Arial" panose="020B0604020202020204" pitchFamily="34" charset="0"/>
                <a:cs typeface="Arial" panose="020B0604020202020204" pitchFamily="34" charset="0"/>
              </a:rPr>
              <a:t> Intimation </a:t>
            </a:r>
            <a:endParaRPr dirty="0"/>
          </a:p>
        </p:txBody>
      </p:sp>
      <p:sp>
        <p:nvSpPr>
          <p:cNvPr id="3" name="object 3"/>
          <p:cNvSpPr/>
          <p:nvPr/>
        </p:nvSpPr>
        <p:spPr>
          <a:xfrm>
            <a:off x="609600" y="1295400"/>
            <a:ext cx="10773155" cy="471068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47</a:t>
            </a:fld>
            <a:endParaRPr spc="9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000" y="351631"/>
            <a:ext cx="10053323" cy="410369"/>
          </a:xfrm>
          <a:prstGeom prst="rect">
            <a:avLst/>
          </a:prstGeom>
        </p:spPr>
        <p:txBody>
          <a:bodyPr vert="horz" wrap="square" lIns="0" tIns="0" rIns="0" bIns="0" rtlCol="0">
            <a:spAutoFit/>
          </a:bodyPr>
          <a:lstStyle/>
          <a:p>
            <a:pPr marL="12700">
              <a:lnSpc>
                <a:spcPts val="3220"/>
              </a:lnSpc>
            </a:pPr>
            <a:r>
              <a:rPr lang="en-US" spc="-20" dirty="0">
                <a:latin typeface="Arial" panose="020B0604020202020204" pitchFamily="34" charset="0"/>
                <a:cs typeface="Arial" panose="020B0604020202020204" pitchFamily="34" charset="0"/>
              </a:rPr>
              <a:t>Search </a:t>
            </a:r>
            <a:r>
              <a:rPr lang="en-US" spc="-20" dirty="0" err="1">
                <a:latin typeface="Arial" panose="020B0604020202020204" pitchFamily="34" charset="0"/>
                <a:cs typeface="Arial" panose="020B0604020202020204" pitchFamily="34" charset="0"/>
              </a:rPr>
              <a:t>eFile</a:t>
            </a:r>
            <a:endParaRPr spc="-100" dirty="0">
              <a:latin typeface="Arial" panose="020B0604020202020204" pitchFamily="34" charset="0"/>
              <a:cs typeface="Arial" panose="020B0604020202020204" pitchFamily="34" charset="0"/>
            </a:endParaRPr>
          </a:p>
        </p:txBody>
      </p:sp>
      <p:sp>
        <p:nvSpPr>
          <p:cNvPr id="4" name="object 4"/>
          <p:cNvSpPr/>
          <p:nvPr/>
        </p:nvSpPr>
        <p:spPr>
          <a:xfrm>
            <a:off x="954024" y="1152144"/>
            <a:ext cx="9905999" cy="489965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328927" y="1905000"/>
            <a:ext cx="3687445" cy="962025"/>
          </a:xfrm>
          <a:custGeom>
            <a:avLst/>
            <a:gdLst/>
            <a:ahLst/>
            <a:cxnLst/>
            <a:rect l="l" t="t" r="r" b="b"/>
            <a:pathLst>
              <a:path w="3687445" h="962025">
                <a:moveTo>
                  <a:pt x="3623535" y="0"/>
                </a:moveTo>
                <a:lnTo>
                  <a:pt x="1439112" y="8"/>
                </a:lnTo>
                <a:lnTo>
                  <a:pt x="1400004" y="14312"/>
                </a:lnTo>
                <a:lnTo>
                  <a:pt x="1378314" y="49089"/>
                </a:lnTo>
                <a:lnTo>
                  <a:pt x="1376671" y="63508"/>
                </a:lnTo>
                <a:lnTo>
                  <a:pt x="1376680" y="318570"/>
                </a:lnTo>
                <a:lnTo>
                  <a:pt x="1390977" y="357658"/>
                </a:lnTo>
                <a:lnTo>
                  <a:pt x="1425761" y="379356"/>
                </a:lnTo>
                <a:lnTo>
                  <a:pt x="1440192" y="380999"/>
                </a:lnTo>
                <a:lnTo>
                  <a:pt x="1761756" y="380999"/>
                </a:lnTo>
                <a:lnTo>
                  <a:pt x="0" y="961741"/>
                </a:lnTo>
                <a:lnTo>
                  <a:pt x="2339352" y="380999"/>
                </a:lnTo>
                <a:lnTo>
                  <a:pt x="3624615" y="380991"/>
                </a:lnTo>
                <a:lnTo>
                  <a:pt x="3638972" y="379114"/>
                </a:lnTo>
                <a:lnTo>
                  <a:pt x="3673378" y="356877"/>
                </a:lnTo>
                <a:lnTo>
                  <a:pt x="3687055" y="317491"/>
                </a:lnTo>
                <a:lnTo>
                  <a:pt x="3687046" y="62429"/>
                </a:lnTo>
                <a:lnTo>
                  <a:pt x="3672750" y="23341"/>
                </a:lnTo>
                <a:lnTo>
                  <a:pt x="3637965" y="1643"/>
                </a:lnTo>
                <a:lnTo>
                  <a:pt x="3623535" y="0"/>
                </a:lnTo>
                <a:close/>
              </a:path>
            </a:pathLst>
          </a:custGeom>
          <a:solidFill>
            <a:srgbClr val="FFFF00"/>
          </a:solidFill>
        </p:spPr>
        <p:txBody>
          <a:bodyPr wrap="square" lIns="0" tIns="0" rIns="0" bIns="0" rtlCol="0"/>
          <a:lstStyle/>
          <a:p>
            <a:endParaRPr/>
          </a:p>
        </p:txBody>
      </p:sp>
      <p:sp>
        <p:nvSpPr>
          <p:cNvPr id="6" name="object 6"/>
          <p:cNvSpPr/>
          <p:nvPr/>
        </p:nvSpPr>
        <p:spPr>
          <a:xfrm>
            <a:off x="5328927" y="1905000"/>
            <a:ext cx="3687445" cy="962025"/>
          </a:xfrm>
          <a:custGeom>
            <a:avLst/>
            <a:gdLst/>
            <a:ahLst/>
            <a:cxnLst/>
            <a:rect l="l" t="t" r="r" b="b"/>
            <a:pathLst>
              <a:path w="3687445" h="962025">
                <a:moveTo>
                  <a:pt x="1376671" y="63508"/>
                </a:moveTo>
                <a:lnTo>
                  <a:pt x="1390348" y="24122"/>
                </a:lnTo>
                <a:lnTo>
                  <a:pt x="1424754" y="1885"/>
                </a:lnTo>
                <a:lnTo>
                  <a:pt x="1761756" y="0"/>
                </a:lnTo>
                <a:lnTo>
                  <a:pt x="2339352" y="0"/>
                </a:lnTo>
                <a:lnTo>
                  <a:pt x="3623535" y="0"/>
                </a:lnTo>
                <a:lnTo>
                  <a:pt x="3662941" y="13683"/>
                </a:lnTo>
                <a:lnTo>
                  <a:pt x="3685171" y="48083"/>
                </a:lnTo>
                <a:lnTo>
                  <a:pt x="3687055" y="222241"/>
                </a:lnTo>
                <a:lnTo>
                  <a:pt x="3687055" y="317491"/>
                </a:lnTo>
                <a:lnTo>
                  <a:pt x="3673378" y="356877"/>
                </a:lnTo>
                <a:lnTo>
                  <a:pt x="3638972" y="379114"/>
                </a:lnTo>
                <a:lnTo>
                  <a:pt x="2339352" y="380999"/>
                </a:lnTo>
                <a:lnTo>
                  <a:pt x="0" y="961741"/>
                </a:lnTo>
                <a:lnTo>
                  <a:pt x="1761756" y="380999"/>
                </a:lnTo>
                <a:lnTo>
                  <a:pt x="1440192" y="380999"/>
                </a:lnTo>
                <a:lnTo>
                  <a:pt x="1425761" y="379356"/>
                </a:lnTo>
                <a:lnTo>
                  <a:pt x="1390977" y="357658"/>
                </a:lnTo>
                <a:lnTo>
                  <a:pt x="1376680" y="318570"/>
                </a:lnTo>
                <a:lnTo>
                  <a:pt x="1376671" y="222241"/>
                </a:lnTo>
                <a:lnTo>
                  <a:pt x="1376671" y="63508"/>
                </a:lnTo>
                <a:close/>
              </a:path>
            </a:pathLst>
          </a:custGeom>
          <a:ln w="12191">
            <a:solidFill>
              <a:srgbClr val="073A48"/>
            </a:solidFill>
          </a:ln>
        </p:spPr>
        <p:txBody>
          <a:bodyPr wrap="square" lIns="0" tIns="0" rIns="0" bIns="0" rtlCol="0"/>
          <a:lstStyle/>
          <a:p>
            <a:endParaRPr/>
          </a:p>
        </p:txBody>
      </p:sp>
      <p:sp>
        <p:nvSpPr>
          <p:cNvPr id="7" name="object 7"/>
          <p:cNvSpPr txBox="1"/>
          <p:nvPr/>
        </p:nvSpPr>
        <p:spPr>
          <a:xfrm>
            <a:off x="7405662" y="2012690"/>
            <a:ext cx="911860" cy="203835"/>
          </a:xfrm>
          <a:prstGeom prst="rect">
            <a:avLst/>
          </a:prstGeom>
        </p:spPr>
        <p:txBody>
          <a:bodyPr vert="horz" wrap="square" lIns="0" tIns="0" rIns="0" bIns="0" rtlCol="0">
            <a:spAutoFit/>
          </a:bodyPr>
          <a:lstStyle/>
          <a:p>
            <a:pPr marL="12700">
              <a:lnSpc>
                <a:spcPct val="100000"/>
              </a:lnSpc>
            </a:pPr>
            <a:r>
              <a:rPr sz="1400" spc="-65" dirty="0">
                <a:latin typeface="Arial Narrow"/>
                <a:cs typeface="Arial Narrow"/>
              </a:rPr>
              <a:t>S</a:t>
            </a:r>
            <a:r>
              <a:rPr sz="1400" spc="15" dirty="0">
                <a:latin typeface="Arial Narrow"/>
                <a:cs typeface="Arial Narrow"/>
              </a:rPr>
              <a:t>e</a:t>
            </a:r>
            <a:r>
              <a:rPr sz="1400" dirty="0">
                <a:latin typeface="Arial Narrow"/>
                <a:cs typeface="Arial Narrow"/>
              </a:rPr>
              <a:t>a</a:t>
            </a:r>
            <a:r>
              <a:rPr sz="1400" spc="25" dirty="0">
                <a:latin typeface="Arial Narrow"/>
                <a:cs typeface="Arial Narrow"/>
              </a:rPr>
              <a:t>r</a:t>
            </a:r>
            <a:r>
              <a:rPr sz="1400" spc="50" dirty="0">
                <a:latin typeface="Arial Narrow"/>
                <a:cs typeface="Arial Narrow"/>
              </a:rPr>
              <a:t>c</a:t>
            </a:r>
            <a:r>
              <a:rPr sz="1400" spc="35" dirty="0">
                <a:latin typeface="Arial Narrow"/>
                <a:cs typeface="Arial Narrow"/>
              </a:rPr>
              <a:t>h</a:t>
            </a:r>
            <a:r>
              <a:rPr sz="1400" spc="55" dirty="0">
                <a:latin typeface="Arial Narrow"/>
                <a:cs typeface="Arial Narrow"/>
              </a:rPr>
              <a:t> </a:t>
            </a:r>
            <a:r>
              <a:rPr sz="1400" spc="40" dirty="0">
                <a:latin typeface="Arial Narrow"/>
                <a:cs typeface="Arial Narrow"/>
              </a:rPr>
              <a:t>e</a:t>
            </a:r>
            <a:r>
              <a:rPr sz="1400" spc="100" dirty="0">
                <a:latin typeface="Arial Narrow"/>
                <a:cs typeface="Arial Narrow"/>
              </a:rPr>
              <a:t>-</a:t>
            </a:r>
            <a:r>
              <a:rPr sz="1400" spc="70" dirty="0">
                <a:latin typeface="Arial Narrow"/>
                <a:cs typeface="Arial Narrow"/>
              </a:rPr>
              <a:t>f</a:t>
            </a:r>
            <a:r>
              <a:rPr sz="1400" spc="40" dirty="0">
                <a:latin typeface="Arial Narrow"/>
                <a:cs typeface="Arial Narrow"/>
              </a:rPr>
              <a:t>ile</a:t>
            </a:r>
            <a:endParaRPr sz="1400">
              <a:latin typeface="Arial Narrow"/>
              <a:cs typeface="Arial Narrow"/>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48</a:t>
            </a:fld>
            <a:endParaRPr spc="9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000" y="351631"/>
            <a:ext cx="10053323" cy="410369"/>
          </a:xfrm>
          <a:prstGeom prst="rect">
            <a:avLst/>
          </a:prstGeom>
        </p:spPr>
        <p:txBody>
          <a:bodyPr vert="horz" wrap="square" lIns="0" tIns="0" rIns="0" bIns="0" rtlCol="0">
            <a:spAutoFit/>
          </a:bodyPr>
          <a:lstStyle/>
          <a:p>
            <a:pPr marL="12700">
              <a:lnSpc>
                <a:spcPts val="3220"/>
              </a:lnSpc>
            </a:pPr>
            <a:r>
              <a:rPr lang="en-US" spc="-20" dirty="0">
                <a:latin typeface="Arial" panose="020B0604020202020204" pitchFamily="34" charset="0"/>
                <a:cs typeface="Arial" panose="020B0604020202020204" pitchFamily="34" charset="0"/>
              </a:rPr>
              <a:t>Search </a:t>
            </a:r>
            <a:r>
              <a:rPr lang="en-US" spc="-20" dirty="0" err="1">
                <a:latin typeface="Arial" panose="020B0604020202020204" pitchFamily="34" charset="0"/>
                <a:cs typeface="Arial" panose="020B0604020202020204" pitchFamily="34" charset="0"/>
              </a:rPr>
              <a:t>eFile</a:t>
            </a:r>
            <a:endParaRPr spc="-100" dirty="0"/>
          </a:p>
        </p:txBody>
      </p:sp>
      <p:sp>
        <p:nvSpPr>
          <p:cNvPr id="4" name="object 4"/>
          <p:cNvSpPr/>
          <p:nvPr/>
        </p:nvSpPr>
        <p:spPr>
          <a:xfrm>
            <a:off x="990600" y="1167384"/>
            <a:ext cx="10087355" cy="5134355"/>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2057400" y="4343400"/>
            <a:ext cx="6781800" cy="609600"/>
          </a:xfrm>
          <a:prstGeom prst="rect">
            <a:avLst/>
          </a:prstGeom>
          <a:ln w="57911">
            <a:solidFill>
              <a:srgbClr val="0D5265"/>
            </a:solidFill>
          </a:ln>
        </p:spPr>
        <p:txBody>
          <a:bodyPr vert="horz" wrap="square" lIns="0" tIns="0" rIns="0" bIns="0" rtlCol="0">
            <a:spAutoFit/>
          </a:bodyPr>
          <a:lstStyle/>
          <a:p>
            <a:pPr marL="153670">
              <a:lnSpc>
                <a:spcPct val="100000"/>
              </a:lnSpc>
            </a:pPr>
            <a:r>
              <a:rPr sz="1800" spc="-90" dirty="0">
                <a:latin typeface="Arial Narrow"/>
                <a:cs typeface="Arial Narrow"/>
              </a:rPr>
              <a:t>S</a:t>
            </a:r>
            <a:r>
              <a:rPr sz="1800" spc="25" dirty="0">
                <a:latin typeface="Arial Narrow"/>
                <a:cs typeface="Arial Narrow"/>
              </a:rPr>
              <a:t>e</a:t>
            </a:r>
            <a:r>
              <a:rPr sz="1800" spc="45" dirty="0">
                <a:latin typeface="Arial Narrow"/>
                <a:cs typeface="Arial Narrow"/>
              </a:rPr>
              <a:t>a</a:t>
            </a:r>
            <a:r>
              <a:rPr sz="1800" spc="20" dirty="0">
                <a:latin typeface="Arial Narrow"/>
                <a:cs typeface="Arial Narrow"/>
              </a:rPr>
              <a:t>r</a:t>
            </a:r>
            <a:r>
              <a:rPr sz="1800" spc="50" dirty="0">
                <a:latin typeface="Arial Narrow"/>
                <a:cs typeface="Arial Narrow"/>
              </a:rPr>
              <a:t>c</a:t>
            </a:r>
            <a:r>
              <a:rPr sz="1800" spc="15" dirty="0">
                <a:latin typeface="Arial Narrow"/>
                <a:cs typeface="Arial Narrow"/>
              </a:rPr>
              <a:t>h</a:t>
            </a:r>
            <a:r>
              <a:rPr sz="1800" spc="100" dirty="0">
                <a:latin typeface="Arial Narrow"/>
                <a:cs typeface="Arial Narrow"/>
              </a:rPr>
              <a:t> </a:t>
            </a:r>
            <a:r>
              <a:rPr sz="1800" spc="60" dirty="0">
                <a:latin typeface="Arial Narrow"/>
                <a:cs typeface="Arial Narrow"/>
              </a:rPr>
              <a:t>e</a:t>
            </a:r>
            <a:r>
              <a:rPr sz="1800" spc="125" dirty="0">
                <a:latin typeface="Arial Narrow"/>
                <a:cs typeface="Arial Narrow"/>
              </a:rPr>
              <a:t>-</a:t>
            </a:r>
            <a:r>
              <a:rPr sz="1800" spc="100" dirty="0">
                <a:latin typeface="Arial Narrow"/>
                <a:cs typeface="Arial Narrow"/>
              </a:rPr>
              <a:t>f</a:t>
            </a:r>
            <a:r>
              <a:rPr sz="1800" spc="50" dirty="0">
                <a:latin typeface="Arial Narrow"/>
                <a:cs typeface="Arial Narrow"/>
              </a:rPr>
              <a:t>il</a:t>
            </a:r>
            <a:r>
              <a:rPr sz="1800" dirty="0">
                <a:latin typeface="Arial Narrow"/>
                <a:cs typeface="Arial Narrow"/>
              </a:rPr>
              <a:t>e</a:t>
            </a:r>
            <a:r>
              <a:rPr sz="1800" spc="85" dirty="0">
                <a:latin typeface="Arial Narrow"/>
                <a:cs typeface="Arial Narrow"/>
              </a:rPr>
              <a:t> </a:t>
            </a:r>
            <a:r>
              <a:rPr sz="1800" spc="80" dirty="0">
                <a:latin typeface="Arial Narrow"/>
                <a:cs typeface="Arial Narrow"/>
              </a:rPr>
              <a:t>u</a:t>
            </a:r>
            <a:r>
              <a:rPr sz="1800" spc="-15" dirty="0">
                <a:latin typeface="Arial Narrow"/>
                <a:cs typeface="Arial Narrow"/>
              </a:rPr>
              <a:t>s</a:t>
            </a:r>
            <a:r>
              <a:rPr sz="1800" spc="65" dirty="0">
                <a:latin typeface="Arial Narrow"/>
                <a:cs typeface="Arial Narrow"/>
              </a:rPr>
              <a:t>i</a:t>
            </a:r>
            <a:r>
              <a:rPr sz="1800" spc="75" dirty="0">
                <a:latin typeface="Arial Narrow"/>
                <a:cs typeface="Arial Narrow"/>
              </a:rPr>
              <a:t>n</a:t>
            </a:r>
            <a:r>
              <a:rPr sz="1800" spc="55" dirty="0">
                <a:latin typeface="Arial Narrow"/>
                <a:cs typeface="Arial Narrow"/>
              </a:rPr>
              <a:t>g</a:t>
            </a:r>
            <a:r>
              <a:rPr sz="1800" spc="100" dirty="0">
                <a:latin typeface="Arial Narrow"/>
                <a:cs typeface="Arial Narrow"/>
              </a:rPr>
              <a:t> t</a:t>
            </a:r>
            <a:r>
              <a:rPr sz="1800" spc="145" dirty="0">
                <a:latin typeface="Arial Narrow"/>
                <a:cs typeface="Arial Narrow"/>
              </a:rPr>
              <a:t>h</a:t>
            </a:r>
            <a:r>
              <a:rPr sz="1800" spc="-25" dirty="0">
                <a:latin typeface="Arial Narrow"/>
                <a:cs typeface="Arial Narrow"/>
              </a:rPr>
              <a:t>e</a:t>
            </a:r>
            <a:r>
              <a:rPr sz="1800" spc="85" dirty="0">
                <a:latin typeface="Arial Narrow"/>
                <a:cs typeface="Arial Narrow"/>
              </a:rPr>
              <a:t> </a:t>
            </a:r>
            <a:r>
              <a:rPr sz="1800" spc="25" dirty="0">
                <a:latin typeface="Arial Narrow"/>
                <a:cs typeface="Arial Narrow"/>
              </a:rPr>
              <a:t>c</a:t>
            </a:r>
            <a:r>
              <a:rPr sz="1800" spc="85" dirty="0">
                <a:latin typeface="Arial Narrow"/>
                <a:cs typeface="Arial Narrow"/>
              </a:rPr>
              <a:t>r</a:t>
            </a:r>
            <a:r>
              <a:rPr sz="1800" spc="105" dirty="0">
                <a:latin typeface="Arial Narrow"/>
                <a:cs typeface="Arial Narrow"/>
              </a:rPr>
              <a:t>i</a:t>
            </a:r>
            <a:r>
              <a:rPr sz="1800" spc="100" dirty="0">
                <a:latin typeface="Arial Narrow"/>
                <a:cs typeface="Arial Narrow"/>
              </a:rPr>
              <a:t>t</a:t>
            </a:r>
            <a:r>
              <a:rPr sz="1800" spc="25" dirty="0">
                <a:latin typeface="Arial Narrow"/>
                <a:cs typeface="Arial Narrow"/>
              </a:rPr>
              <a:t>e</a:t>
            </a:r>
            <a:r>
              <a:rPr sz="1800" spc="85" dirty="0">
                <a:latin typeface="Arial Narrow"/>
                <a:cs typeface="Arial Narrow"/>
              </a:rPr>
              <a:t>r</a:t>
            </a:r>
            <a:r>
              <a:rPr sz="1800" spc="40" dirty="0">
                <a:latin typeface="Arial Narrow"/>
                <a:cs typeface="Arial Narrow"/>
              </a:rPr>
              <a:t>i</a:t>
            </a:r>
            <a:r>
              <a:rPr sz="1800" spc="-20" dirty="0">
                <a:latin typeface="Arial Narrow"/>
                <a:cs typeface="Arial Narrow"/>
              </a:rPr>
              <a:t>a</a:t>
            </a:r>
            <a:r>
              <a:rPr sz="1800" spc="100" dirty="0">
                <a:latin typeface="Arial Narrow"/>
                <a:cs typeface="Arial Narrow"/>
              </a:rPr>
              <a:t> </a:t>
            </a:r>
            <a:r>
              <a:rPr sz="1800" spc="-15" dirty="0">
                <a:latin typeface="Arial Narrow"/>
                <a:cs typeface="Arial Narrow"/>
              </a:rPr>
              <a:t>s</a:t>
            </a:r>
            <a:r>
              <a:rPr sz="1800" spc="25" dirty="0">
                <a:latin typeface="Arial Narrow"/>
                <a:cs typeface="Arial Narrow"/>
              </a:rPr>
              <a:t>e</a:t>
            </a:r>
            <a:r>
              <a:rPr sz="1800" spc="40" dirty="0">
                <a:latin typeface="Arial Narrow"/>
                <a:cs typeface="Arial Narrow"/>
              </a:rPr>
              <a:t>lec</a:t>
            </a:r>
            <a:r>
              <a:rPr sz="1800" spc="150" dirty="0">
                <a:latin typeface="Arial Narrow"/>
                <a:cs typeface="Arial Narrow"/>
              </a:rPr>
              <a:t>t</a:t>
            </a:r>
            <a:r>
              <a:rPr sz="1800" spc="25" dirty="0">
                <a:latin typeface="Arial Narrow"/>
                <a:cs typeface="Arial Narrow"/>
              </a:rPr>
              <a:t>e</a:t>
            </a:r>
            <a:r>
              <a:rPr sz="1800" spc="55" dirty="0">
                <a:latin typeface="Arial Narrow"/>
                <a:cs typeface="Arial Narrow"/>
              </a:rPr>
              <a:t>d</a:t>
            </a:r>
            <a:endParaRPr sz="1800">
              <a:latin typeface="Arial Narrow"/>
              <a:cs typeface="Arial Narrow"/>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49</a:t>
            </a:fld>
            <a:endParaRPr spc="9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a:spLocks noGrp="1"/>
          </p:cNvSpPr>
          <p:nvPr>
            <p:ph type="title"/>
          </p:nvPr>
        </p:nvSpPr>
        <p:spPr>
          <a:xfrm>
            <a:off x="381000" y="263050"/>
            <a:ext cx="10053323" cy="410369"/>
          </a:xfrm>
          <a:prstGeom prst="rect">
            <a:avLst/>
          </a:prstGeom>
        </p:spPr>
        <p:txBody>
          <a:bodyPr vert="horz" wrap="square" lIns="0" tIns="0" rIns="0" bIns="0" rtlCol="0">
            <a:spAutoFit/>
          </a:bodyPr>
          <a:lstStyle/>
          <a:p>
            <a:pPr marL="12700">
              <a:lnSpc>
                <a:spcPts val="3220"/>
              </a:lnSpc>
            </a:pPr>
            <a:r>
              <a:rPr lang="en-US" dirty="0">
                <a:latin typeface="Arial" panose="020B0604020202020204" pitchFamily="34" charset="0"/>
                <a:cs typeface="Arial" panose="020B0604020202020204" pitchFamily="34" charset="0"/>
              </a:rPr>
              <a:t>L</a:t>
            </a:r>
            <a:r>
              <a:rPr lang="en-GB" dirty="0" err="1">
                <a:latin typeface="Arial" panose="020B0604020202020204" pitchFamily="34" charset="0"/>
                <a:cs typeface="Arial" panose="020B0604020202020204" pitchFamily="34" charset="0"/>
              </a:rPr>
              <a:t>ogin</a:t>
            </a:r>
            <a:r>
              <a:rPr lang="en-GB" dirty="0">
                <a:latin typeface="Arial" panose="020B0604020202020204" pitchFamily="34" charset="0"/>
                <a:cs typeface="Arial" panose="020B0604020202020204" pitchFamily="34" charset="0"/>
              </a:rPr>
              <a:t> Screen with OTP via Internet</a:t>
            </a:r>
            <a:endParaRPr dirty="0">
              <a:latin typeface="Arial" panose="020B0604020202020204" pitchFamily="34" charset="0"/>
              <a:cs typeface="Arial" panose="020B0604020202020204" pitchFamily="34" charset="0"/>
            </a:endParaRPr>
          </a:p>
        </p:txBody>
      </p:sp>
      <p:sp>
        <p:nvSpPr>
          <p:cNvPr id="17" name="object 17"/>
          <p:cNvSpPr txBox="1"/>
          <p:nvPr/>
        </p:nvSpPr>
        <p:spPr>
          <a:xfrm>
            <a:off x="3418332" y="6126479"/>
            <a:ext cx="7543800" cy="276999"/>
          </a:xfrm>
          <a:prstGeom prst="rect">
            <a:avLst/>
          </a:prstGeom>
          <a:ln w="57911">
            <a:solidFill>
              <a:srgbClr val="0D5265"/>
            </a:solidFill>
          </a:ln>
        </p:spPr>
        <p:txBody>
          <a:bodyPr vert="horz" wrap="square" lIns="0" tIns="0" rIns="0" bIns="0" rtlCol="0">
            <a:spAutoFit/>
          </a:bodyPr>
          <a:lstStyle/>
          <a:p>
            <a:pPr marL="153035">
              <a:lnSpc>
                <a:spcPct val="100000"/>
              </a:lnSpc>
            </a:pPr>
            <a:r>
              <a:rPr sz="1800" spc="85" dirty="0">
                <a:latin typeface="Arial Narrow"/>
                <a:cs typeface="Arial" panose="020B0604020202020204" pitchFamily="34" charset="0"/>
              </a:rPr>
              <a:t>A</a:t>
            </a:r>
            <a:r>
              <a:rPr sz="1800" spc="25" dirty="0">
                <a:latin typeface="Arial Narrow"/>
                <a:cs typeface="Arial" panose="020B0604020202020204" pitchFamily="34" charset="0"/>
              </a:rPr>
              <a:t>cc</a:t>
            </a:r>
            <a:r>
              <a:rPr sz="1800" spc="35" dirty="0">
                <a:latin typeface="Arial Narrow"/>
                <a:cs typeface="Arial" panose="020B0604020202020204" pitchFamily="34" charset="0"/>
              </a:rPr>
              <a:t>e</a:t>
            </a:r>
            <a:r>
              <a:rPr sz="1800" spc="-15" dirty="0">
                <a:latin typeface="Arial Narrow"/>
                <a:cs typeface="Arial" panose="020B0604020202020204" pitchFamily="34" charset="0"/>
              </a:rPr>
              <a:t>s</a:t>
            </a:r>
            <a:r>
              <a:rPr sz="1800" spc="-60" dirty="0">
                <a:latin typeface="Arial Narrow"/>
                <a:cs typeface="Arial" panose="020B0604020202020204" pitchFamily="34" charset="0"/>
              </a:rPr>
              <a:t>s</a:t>
            </a:r>
            <a:r>
              <a:rPr sz="1800" spc="90" dirty="0">
                <a:latin typeface="Arial Narrow"/>
                <a:cs typeface="Arial" panose="020B0604020202020204" pitchFamily="34" charset="0"/>
              </a:rPr>
              <a:t> </a:t>
            </a:r>
            <a:r>
              <a:rPr sz="1800" dirty="0">
                <a:latin typeface="Arial Narrow"/>
                <a:cs typeface="Arial" panose="020B0604020202020204" pitchFamily="34" charset="0"/>
              </a:rPr>
              <a:t>I</a:t>
            </a:r>
            <a:r>
              <a:rPr sz="1800" spc="10" dirty="0">
                <a:latin typeface="Arial Narrow"/>
                <a:cs typeface="Arial" panose="020B0604020202020204" pitchFamily="34" charset="0"/>
              </a:rPr>
              <a:t>W</a:t>
            </a:r>
            <a:r>
              <a:rPr sz="1800" spc="50" dirty="0">
                <a:latin typeface="Arial Narrow"/>
                <a:cs typeface="Arial" panose="020B0604020202020204" pitchFamily="34" charset="0"/>
              </a:rPr>
              <a:t>D</a:t>
            </a:r>
            <a:r>
              <a:rPr sz="1800" spc="120" dirty="0">
                <a:latin typeface="Arial Narrow"/>
                <a:cs typeface="Arial" panose="020B0604020202020204" pitchFamily="34" charset="0"/>
              </a:rPr>
              <a:t>M</a:t>
            </a:r>
            <a:r>
              <a:rPr sz="1800" spc="-150" dirty="0">
                <a:latin typeface="Arial Narrow"/>
                <a:cs typeface="Arial" panose="020B0604020202020204" pitchFamily="34" charset="0"/>
              </a:rPr>
              <a:t>S</a:t>
            </a:r>
            <a:r>
              <a:rPr sz="1800" spc="90" dirty="0">
                <a:latin typeface="Arial Narrow"/>
                <a:cs typeface="Arial" panose="020B0604020202020204" pitchFamily="34" charset="0"/>
              </a:rPr>
              <a:t> </a:t>
            </a:r>
            <a:r>
              <a:rPr sz="1800" spc="155" dirty="0">
                <a:latin typeface="Arial Narrow"/>
                <a:cs typeface="Arial" panose="020B0604020202020204" pitchFamily="34" charset="0"/>
              </a:rPr>
              <a:t>2</a:t>
            </a:r>
            <a:r>
              <a:rPr sz="1800" spc="25" dirty="0">
                <a:latin typeface="Arial Narrow"/>
                <a:cs typeface="Arial" panose="020B0604020202020204" pitchFamily="34" charset="0"/>
              </a:rPr>
              <a:t>.</a:t>
            </a:r>
            <a:r>
              <a:rPr sz="1800" spc="-35" dirty="0">
                <a:latin typeface="Arial Narrow"/>
                <a:cs typeface="Arial" panose="020B0604020202020204" pitchFamily="34" charset="0"/>
              </a:rPr>
              <a:t>0</a:t>
            </a:r>
            <a:r>
              <a:rPr sz="1800" spc="90" dirty="0">
                <a:latin typeface="Arial Narrow"/>
                <a:cs typeface="Arial" panose="020B0604020202020204" pitchFamily="34" charset="0"/>
              </a:rPr>
              <a:t> </a:t>
            </a:r>
            <a:r>
              <a:rPr sz="1800" spc="45" dirty="0">
                <a:latin typeface="Arial Narrow"/>
                <a:cs typeface="Arial" panose="020B0604020202020204" pitchFamily="34" charset="0"/>
              </a:rPr>
              <a:t>us</a:t>
            </a:r>
            <a:r>
              <a:rPr sz="1800" spc="50" dirty="0">
                <a:latin typeface="Arial Narrow"/>
                <a:cs typeface="Arial" panose="020B0604020202020204" pitchFamily="34" charset="0"/>
              </a:rPr>
              <a:t>i</a:t>
            </a:r>
            <a:r>
              <a:rPr sz="1800" spc="75" dirty="0">
                <a:latin typeface="Arial Narrow"/>
                <a:cs typeface="Arial" panose="020B0604020202020204" pitchFamily="34" charset="0"/>
              </a:rPr>
              <a:t>n</a:t>
            </a:r>
            <a:r>
              <a:rPr sz="1800" spc="55" dirty="0">
                <a:latin typeface="Arial Narrow"/>
                <a:cs typeface="Arial" panose="020B0604020202020204" pitchFamily="34" charset="0"/>
              </a:rPr>
              <a:t>g</a:t>
            </a:r>
            <a:r>
              <a:rPr sz="1800" spc="100" dirty="0">
                <a:latin typeface="Arial Narrow"/>
                <a:cs typeface="Arial" panose="020B0604020202020204" pitchFamily="34" charset="0"/>
              </a:rPr>
              <a:t> </a:t>
            </a:r>
            <a:r>
              <a:rPr sz="1800" u="sng" spc="75" dirty="0">
                <a:solidFill>
                  <a:srgbClr val="0070C0"/>
                </a:solidFill>
                <a:latin typeface="Arial Narrow"/>
                <a:cs typeface="Arial" panose="020B0604020202020204" pitchFamily="34" charset="0"/>
              </a:rPr>
              <a:t>h</a:t>
            </a:r>
            <a:r>
              <a:rPr sz="1800" u="sng" spc="100" dirty="0">
                <a:solidFill>
                  <a:srgbClr val="0070C0"/>
                </a:solidFill>
                <a:latin typeface="Arial Narrow"/>
                <a:cs typeface="Arial" panose="020B0604020202020204" pitchFamily="34" charset="0"/>
              </a:rPr>
              <a:t>ttp</a:t>
            </a:r>
            <a:r>
              <a:rPr sz="1800" u="sng" spc="110" dirty="0">
                <a:solidFill>
                  <a:srgbClr val="0070C0"/>
                </a:solidFill>
                <a:latin typeface="Arial Narrow"/>
                <a:cs typeface="Arial" panose="020B0604020202020204" pitchFamily="34" charset="0"/>
              </a:rPr>
              <a:t>s</a:t>
            </a:r>
            <a:r>
              <a:rPr sz="1800" u="sng" spc="-90" dirty="0">
                <a:solidFill>
                  <a:srgbClr val="0070C0"/>
                </a:solidFill>
                <a:latin typeface="Arial Narrow"/>
                <a:cs typeface="Arial" panose="020B0604020202020204" pitchFamily="34" charset="0"/>
              </a:rPr>
              <a:t>:</a:t>
            </a:r>
            <a:r>
              <a:rPr sz="1800" u="sng" dirty="0">
                <a:solidFill>
                  <a:srgbClr val="0070C0"/>
                </a:solidFill>
                <a:latin typeface="Arial Narrow"/>
                <a:cs typeface="Arial" panose="020B0604020202020204" pitchFamily="34" charset="0"/>
              </a:rPr>
              <a:t>/</a:t>
            </a:r>
            <a:r>
              <a:rPr sz="1800" u="sng" spc="175" dirty="0">
                <a:solidFill>
                  <a:srgbClr val="0070C0"/>
                </a:solidFill>
                <a:latin typeface="Arial Narrow"/>
                <a:cs typeface="Arial" panose="020B0604020202020204" pitchFamily="34" charset="0"/>
              </a:rPr>
              <a:t>/</a:t>
            </a:r>
            <a:r>
              <a:rPr lang="en-US" u="sng" spc="60" dirty="0">
                <a:solidFill>
                  <a:srgbClr val="0070C0"/>
                </a:solidFill>
                <a:latin typeface="Arial Narrow"/>
                <a:cs typeface="Arial" panose="020B0604020202020204" pitchFamily="34" charset="0"/>
              </a:rPr>
              <a:t>esarkar</a:t>
            </a:r>
            <a:r>
              <a:rPr sz="1800" u="sng" spc="-130" dirty="0">
                <a:solidFill>
                  <a:srgbClr val="0070C0"/>
                </a:solidFill>
                <a:latin typeface="Arial Narrow"/>
                <a:cs typeface="Arial" panose="020B0604020202020204" pitchFamily="34" charset="0"/>
              </a:rPr>
              <a:t>.</a:t>
            </a:r>
            <a:r>
              <a:rPr sz="1800" u="sng" spc="100" dirty="0">
                <a:solidFill>
                  <a:srgbClr val="0070C0"/>
                </a:solidFill>
                <a:latin typeface="Arial Narrow"/>
                <a:cs typeface="Arial" panose="020B0604020202020204" pitchFamily="34" charset="0"/>
              </a:rPr>
              <a:t>g</a:t>
            </a:r>
            <a:r>
              <a:rPr sz="1800" u="sng" spc="80" dirty="0">
                <a:solidFill>
                  <a:srgbClr val="0070C0"/>
                </a:solidFill>
                <a:latin typeface="Arial Narrow"/>
                <a:cs typeface="Arial" panose="020B0604020202020204" pitchFamily="34" charset="0"/>
              </a:rPr>
              <a:t>u</a:t>
            </a:r>
            <a:r>
              <a:rPr sz="1800" u="sng" spc="40" dirty="0">
                <a:solidFill>
                  <a:srgbClr val="0070C0"/>
                </a:solidFill>
                <a:latin typeface="Arial Narrow"/>
                <a:cs typeface="Arial" panose="020B0604020202020204" pitchFamily="34" charset="0"/>
              </a:rPr>
              <a:t>j</a:t>
            </a:r>
            <a:r>
              <a:rPr sz="1800" u="sng" spc="25" dirty="0">
                <a:solidFill>
                  <a:srgbClr val="0070C0"/>
                </a:solidFill>
                <a:latin typeface="Arial Narrow"/>
                <a:cs typeface="Arial" panose="020B0604020202020204" pitchFamily="34" charset="0"/>
              </a:rPr>
              <a:t>a</a:t>
            </a:r>
            <a:r>
              <a:rPr sz="1800" u="sng" spc="75" dirty="0">
                <a:solidFill>
                  <a:srgbClr val="0070C0"/>
                </a:solidFill>
                <a:latin typeface="Arial Narrow"/>
                <a:cs typeface="Arial" panose="020B0604020202020204" pitchFamily="34" charset="0"/>
              </a:rPr>
              <a:t>r</a:t>
            </a:r>
            <a:r>
              <a:rPr sz="1800" u="sng" dirty="0">
                <a:solidFill>
                  <a:srgbClr val="0070C0"/>
                </a:solidFill>
                <a:latin typeface="Arial Narrow"/>
                <a:cs typeface="Arial" panose="020B0604020202020204" pitchFamily="34" charset="0"/>
              </a:rPr>
              <a:t>a</a:t>
            </a:r>
            <a:r>
              <a:rPr sz="1800" u="sng" spc="140" dirty="0">
                <a:solidFill>
                  <a:srgbClr val="0070C0"/>
                </a:solidFill>
                <a:latin typeface="Arial Narrow"/>
                <a:cs typeface="Arial" panose="020B0604020202020204" pitchFamily="34" charset="0"/>
              </a:rPr>
              <a:t>t</a:t>
            </a:r>
            <a:r>
              <a:rPr sz="1800" u="sng" spc="-130" dirty="0">
                <a:solidFill>
                  <a:srgbClr val="0070C0"/>
                </a:solidFill>
                <a:latin typeface="Arial Narrow"/>
                <a:cs typeface="Arial" panose="020B0604020202020204" pitchFamily="34" charset="0"/>
              </a:rPr>
              <a:t>.</a:t>
            </a:r>
            <a:r>
              <a:rPr sz="1800" u="sng" spc="100" dirty="0">
                <a:solidFill>
                  <a:srgbClr val="0070C0"/>
                </a:solidFill>
                <a:latin typeface="Arial Narrow"/>
                <a:cs typeface="Arial" panose="020B0604020202020204" pitchFamily="34" charset="0"/>
              </a:rPr>
              <a:t>g</a:t>
            </a:r>
            <a:r>
              <a:rPr sz="1800" u="sng" spc="55" dirty="0">
                <a:solidFill>
                  <a:srgbClr val="0070C0"/>
                </a:solidFill>
                <a:latin typeface="Arial Narrow"/>
                <a:cs typeface="Arial" panose="020B0604020202020204" pitchFamily="34" charset="0"/>
              </a:rPr>
              <a:t>o</a:t>
            </a:r>
            <a:r>
              <a:rPr sz="1800" u="sng" spc="10" dirty="0">
                <a:solidFill>
                  <a:srgbClr val="0070C0"/>
                </a:solidFill>
                <a:latin typeface="Arial Narrow"/>
                <a:cs typeface="Arial" panose="020B0604020202020204" pitchFamily="34" charset="0"/>
              </a:rPr>
              <a:t>v</a:t>
            </a:r>
            <a:r>
              <a:rPr sz="1800" u="sng" spc="-114" dirty="0">
                <a:solidFill>
                  <a:srgbClr val="0070C0"/>
                </a:solidFill>
                <a:latin typeface="Arial Narrow"/>
                <a:cs typeface="Arial" panose="020B0604020202020204" pitchFamily="34" charset="0"/>
              </a:rPr>
              <a:t>.</a:t>
            </a:r>
            <a:r>
              <a:rPr sz="1800" u="sng" spc="65" dirty="0">
                <a:solidFill>
                  <a:srgbClr val="0070C0"/>
                </a:solidFill>
                <a:latin typeface="Arial Narrow"/>
                <a:cs typeface="Arial" panose="020B0604020202020204" pitchFamily="34" charset="0"/>
              </a:rPr>
              <a:t>i</a:t>
            </a:r>
            <a:r>
              <a:rPr sz="1800" u="sng" spc="75" dirty="0">
                <a:solidFill>
                  <a:srgbClr val="0070C0"/>
                </a:solidFill>
                <a:latin typeface="Arial Narrow"/>
                <a:cs typeface="Arial" panose="020B0604020202020204" pitchFamily="34" charset="0"/>
              </a:rPr>
              <a:t>n</a:t>
            </a:r>
            <a:r>
              <a:rPr sz="1800" u="sng" spc="135" dirty="0">
                <a:solidFill>
                  <a:srgbClr val="0070C0"/>
                </a:solidFill>
                <a:latin typeface="Arial Narrow"/>
                <a:cs typeface="Arial" panose="020B0604020202020204" pitchFamily="34" charset="0"/>
              </a:rPr>
              <a:t>/</a:t>
            </a:r>
            <a:endParaRPr sz="1800" dirty="0">
              <a:latin typeface="Arial Narrow"/>
              <a:cs typeface="Arial" panose="020B0604020202020204" pitchFamily="34" charset="0"/>
            </a:endParaRPr>
          </a:p>
        </p:txBody>
      </p:sp>
      <p:pic>
        <p:nvPicPr>
          <p:cNvPr id="1026" name="Picture 2">
            <a:extLst>
              <a:ext uri="{FF2B5EF4-FFF2-40B4-BE49-F238E27FC236}">
                <a16:creationId xmlns:a16="http://schemas.microsoft.com/office/drawing/2014/main" xmlns="" id="{06795C14-173B-EEC1-7857-F91647C34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59" y="1059698"/>
            <a:ext cx="10962132" cy="5515323"/>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9">
            <a:extLst>
              <a:ext uri="{FF2B5EF4-FFF2-40B4-BE49-F238E27FC236}">
                <a16:creationId xmlns:a16="http://schemas.microsoft.com/office/drawing/2014/main" xmlns="" id="{AD7B8FEB-7DA8-8A5F-9ECC-8C2093D2776F}"/>
              </a:ext>
            </a:extLst>
          </p:cNvPr>
          <p:cNvSpPr/>
          <p:nvPr/>
        </p:nvSpPr>
        <p:spPr>
          <a:xfrm>
            <a:off x="7346315" y="4800600"/>
            <a:ext cx="1950085" cy="1123315"/>
          </a:xfrm>
          <a:custGeom>
            <a:avLst/>
            <a:gdLst/>
            <a:ahLst/>
            <a:cxnLst/>
            <a:rect l="l" t="t" r="r" b="b"/>
            <a:pathLst>
              <a:path w="1950084" h="1123314">
                <a:moveTo>
                  <a:pt x="0" y="0"/>
                </a:moveTo>
                <a:lnTo>
                  <a:pt x="885626" y="594359"/>
                </a:lnTo>
                <a:lnTo>
                  <a:pt x="748981" y="595158"/>
                </a:lnTo>
                <a:lnTo>
                  <a:pt x="735025" y="598215"/>
                </a:lnTo>
                <a:lnTo>
                  <a:pt x="699473" y="619276"/>
                </a:lnTo>
                <a:lnTo>
                  <a:pt x="677412" y="654139"/>
                </a:lnTo>
                <a:lnTo>
                  <a:pt x="672754" y="682489"/>
                </a:lnTo>
                <a:lnTo>
                  <a:pt x="672754" y="814699"/>
                </a:lnTo>
                <a:lnTo>
                  <a:pt x="673552" y="1046971"/>
                </a:lnTo>
                <a:lnTo>
                  <a:pt x="688857" y="1085858"/>
                </a:lnTo>
                <a:lnTo>
                  <a:pt x="719697" y="1112991"/>
                </a:lnTo>
                <a:lnTo>
                  <a:pt x="760902" y="1123187"/>
                </a:lnTo>
                <a:lnTo>
                  <a:pt x="1204874" y="1123187"/>
                </a:lnTo>
                <a:lnTo>
                  <a:pt x="1873639" y="1122389"/>
                </a:lnTo>
                <a:lnTo>
                  <a:pt x="1912540" y="1107080"/>
                </a:lnTo>
                <a:lnTo>
                  <a:pt x="1939673" y="1076242"/>
                </a:lnTo>
                <a:lnTo>
                  <a:pt x="1949866" y="1035058"/>
                </a:lnTo>
                <a:lnTo>
                  <a:pt x="1949866" y="682489"/>
                </a:lnTo>
                <a:lnTo>
                  <a:pt x="1940846" y="643601"/>
                </a:lnTo>
                <a:lnTo>
                  <a:pt x="1914610" y="611974"/>
                </a:lnTo>
                <a:lnTo>
                  <a:pt x="1876285" y="595556"/>
                </a:lnTo>
                <a:lnTo>
                  <a:pt x="1861718" y="594359"/>
                </a:lnTo>
                <a:lnTo>
                  <a:pt x="1204874" y="594359"/>
                </a:lnTo>
                <a:lnTo>
                  <a:pt x="0" y="0"/>
                </a:lnTo>
                <a:close/>
              </a:path>
            </a:pathLst>
          </a:custGeom>
          <a:solidFill>
            <a:srgbClr val="FFFF00"/>
          </a:solidFill>
        </p:spPr>
        <p:txBody>
          <a:bodyPr wrap="square" lIns="0" tIns="0" rIns="0" bIns="0" rtlCol="0"/>
          <a:lstStyle/>
          <a:p>
            <a:endParaRPr dirty="0"/>
          </a:p>
        </p:txBody>
      </p:sp>
      <p:sp>
        <p:nvSpPr>
          <p:cNvPr id="18" name="object 11">
            <a:extLst>
              <a:ext uri="{FF2B5EF4-FFF2-40B4-BE49-F238E27FC236}">
                <a16:creationId xmlns:a16="http://schemas.microsoft.com/office/drawing/2014/main" xmlns="" id="{E79AE9E5-9E3F-4805-042D-AC08D9175D22}"/>
              </a:ext>
            </a:extLst>
          </p:cNvPr>
          <p:cNvSpPr txBox="1"/>
          <p:nvPr/>
        </p:nvSpPr>
        <p:spPr>
          <a:xfrm>
            <a:off x="8197450" y="5470071"/>
            <a:ext cx="895985" cy="215444"/>
          </a:xfrm>
          <a:prstGeom prst="rect">
            <a:avLst/>
          </a:prstGeom>
        </p:spPr>
        <p:txBody>
          <a:bodyPr vert="horz" wrap="square" lIns="0" tIns="0" rIns="0" bIns="0" rtlCol="0">
            <a:spAutoFit/>
          </a:bodyPr>
          <a:lstStyle/>
          <a:p>
            <a:pPr marL="265430" marR="5080" indent="-253365">
              <a:lnSpc>
                <a:spcPct val="100000"/>
              </a:lnSpc>
            </a:pPr>
            <a:r>
              <a:rPr lang="en-GB" sz="1400" b="1" spc="-55" dirty="0">
                <a:latin typeface="Arial Narrow"/>
                <a:cs typeface="Arial" panose="020B0604020202020204" pitchFamily="34" charset="0"/>
              </a:rPr>
              <a:t>Enter OTP</a:t>
            </a:r>
            <a:endParaRPr sz="1400" b="1" dirty="0">
              <a:latin typeface="Arial Narrow"/>
              <a:cs typeface="Arial" panose="020B0604020202020204" pitchFamily="34" charset="0"/>
            </a:endParaRPr>
          </a:p>
        </p:txBody>
      </p:sp>
    </p:spTree>
    <p:extLst>
      <p:ext uri="{BB962C8B-B14F-4D97-AF65-F5344CB8AC3E}">
        <p14:creationId xmlns:p14="http://schemas.microsoft.com/office/powerpoint/2010/main" val="41684274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331113"/>
            <a:ext cx="4383405" cy="430887"/>
          </a:xfrm>
          <a:prstGeom prst="rect">
            <a:avLst/>
          </a:prstGeom>
        </p:spPr>
        <p:txBody>
          <a:bodyPr vert="horz" wrap="square" lIns="0" tIns="0" rIns="0" bIns="0" rtlCol="0">
            <a:spAutoFit/>
          </a:bodyPr>
          <a:lstStyle/>
          <a:p>
            <a:pPr marL="12700">
              <a:lnSpc>
                <a:spcPct val="100000"/>
              </a:lnSpc>
              <a:tabLst>
                <a:tab pos="1981200" algn="l"/>
              </a:tabLst>
            </a:pPr>
            <a:r>
              <a:rPr lang="en-US" sz="2800" b="1" dirty="0" err="1">
                <a:latin typeface="Arial" panose="020B0604020202020204" pitchFamily="34" charset="0"/>
                <a:cs typeface="Arial" panose="020B0604020202020204" pitchFamily="34" charset="0"/>
              </a:rPr>
              <a:t>eMeeting</a:t>
            </a:r>
            <a:r>
              <a:rPr lang="en-US" sz="2800" b="1" dirty="0">
                <a:latin typeface="Arial" panose="020B0604020202020204" pitchFamily="34" charset="0"/>
                <a:cs typeface="Arial" panose="020B0604020202020204" pitchFamily="34" charset="0"/>
              </a:rPr>
              <a:t> Key Features</a:t>
            </a:r>
            <a:endParaRPr sz="3200" dirty="0">
              <a:latin typeface="Arial" panose="020B0604020202020204" pitchFamily="34" charset="0"/>
              <a:cs typeface="Arial" panose="020B0604020202020204" pitchFamily="34" charset="0"/>
            </a:endParaRPr>
          </a:p>
        </p:txBody>
      </p:sp>
      <p:sp>
        <p:nvSpPr>
          <p:cNvPr id="3" name="object 3"/>
          <p:cNvSpPr/>
          <p:nvPr/>
        </p:nvSpPr>
        <p:spPr>
          <a:xfrm>
            <a:off x="1328927" y="1149096"/>
            <a:ext cx="2984500" cy="1179830"/>
          </a:xfrm>
          <a:custGeom>
            <a:avLst/>
            <a:gdLst/>
            <a:ahLst/>
            <a:cxnLst/>
            <a:rect l="l" t="t" r="r" b="b"/>
            <a:pathLst>
              <a:path w="2984500" h="1179830">
                <a:moveTo>
                  <a:pt x="0" y="1179575"/>
                </a:moveTo>
                <a:lnTo>
                  <a:pt x="2983991" y="1179575"/>
                </a:lnTo>
                <a:lnTo>
                  <a:pt x="2983991" y="0"/>
                </a:lnTo>
                <a:lnTo>
                  <a:pt x="0" y="0"/>
                </a:lnTo>
                <a:lnTo>
                  <a:pt x="0" y="1179575"/>
                </a:lnTo>
                <a:close/>
              </a:path>
            </a:pathLst>
          </a:custGeom>
          <a:solidFill>
            <a:srgbClr val="0D5265"/>
          </a:solidFill>
        </p:spPr>
        <p:txBody>
          <a:bodyPr wrap="square" lIns="0" tIns="0" rIns="0" bIns="0" rtlCol="0"/>
          <a:lstStyle/>
          <a:p>
            <a:endParaRPr/>
          </a:p>
        </p:txBody>
      </p:sp>
      <p:sp>
        <p:nvSpPr>
          <p:cNvPr id="4" name="object 4"/>
          <p:cNvSpPr/>
          <p:nvPr/>
        </p:nvSpPr>
        <p:spPr>
          <a:xfrm>
            <a:off x="1328927" y="1149096"/>
            <a:ext cx="2984500" cy="1179830"/>
          </a:xfrm>
          <a:custGeom>
            <a:avLst/>
            <a:gdLst/>
            <a:ahLst/>
            <a:cxnLst/>
            <a:rect l="l" t="t" r="r" b="b"/>
            <a:pathLst>
              <a:path w="2984500" h="1179830">
                <a:moveTo>
                  <a:pt x="0" y="1179575"/>
                </a:moveTo>
                <a:lnTo>
                  <a:pt x="2983991" y="1179575"/>
                </a:lnTo>
                <a:lnTo>
                  <a:pt x="2983991" y="0"/>
                </a:lnTo>
                <a:lnTo>
                  <a:pt x="0" y="0"/>
                </a:lnTo>
                <a:lnTo>
                  <a:pt x="0" y="1179575"/>
                </a:lnTo>
                <a:close/>
              </a:path>
            </a:pathLst>
          </a:custGeom>
          <a:ln w="12191">
            <a:solidFill>
              <a:srgbClr val="0D5265"/>
            </a:solidFill>
          </a:ln>
        </p:spPr>
        <p:txBody>
          <a:bodyPr wrap="square" lIns="0" tIns="0" rIns="0" bIns="0" rtlCol="0"/>
          <a:lstStyle/>
          <a:p>
            <a:endParaRPr/>
          </a:p>
        </p:txBody>
      </p:sp>
      <p:sp>
        <p:nvSpPr>
          <p:cNvPr id="5" name="object 5"/>
          <p:cNvSpPr txBox="1"/>
          <p:nvPr/>
        </p:nvSpPr>
        <p:spPr>
          <a:xfrm>
            <a:off x="1904082" y="1283378"/>
            <a:ext cx="1831975" cy="855491"/>
          </a:xfrm>
          <a:prstGeom prst="rect">
            <a:avLst/>
          </a:prstGeom>
        </p:spPr>
        <p:txBody>
          <a:bodyPr vert="horz" wrap="square" lIns="0" tIns="0" rIns="0" bIns="0" rtlCol="0">
            <a:spAutoFit/>
          </a:bodyPr>
          <a:lstStyle/>
          <a:p>
            <a:pPr marL="12700" marR="5080" indent="160020">
              <a:lnSpc>
                <a:spcPts val="3479"/>
              </a:lnSpc>
            </a:pPr>
            <a:r>
              <a:rPr sz="2400" spc="105" dirty="0">
                <a:solidFill>
                  <a:srgbClr val="FFFFFF"/>
                </a:solidFill>
                <a:latin typeface="Arial" panose="020B0604020202020204" pitchFamily="34" charset="0"/>
                <a:cs typeface="Arial" panose="020B0604020202020204" pitchFamily="34" charset="0"/>
              </a:rPr>
              <a:t>Me</a:t>
            </a:r>
            <a:r>
              <a:rPr sz="2400" spc="95" dirty="0">
                <a:solidFill>
                  <a:srgbClr val="FFFFFF"/>
                </a:solidFill>
                <a:latin typeface="Arial" panose="020B0604020202020204" pitchFamily="34" charset="0"/>
                <a:cs typeface="Arial" panose="020B0604020202020204" pitchFamily="34" charset="0"/>
              </a:rPr>
              <a:t>e</a:t>
            </a:r>
            <a:r>
              <a:rPr sz="2400" spc="325" dirty="0">
                <a:solidFill>
                  <a:srgbClr val="FFFFFF"/>
                </a:solidFill>
                <a:latin typeface="Arial" panose="020B0604020202020204" pitchFamily="34" charset="0"/>
                <a:cs typeface="Arial" panose="020B0604020202020204" pitchFamily="34" charset="0"/>
              </a:rPr>
              <a:t>t</a:t>
            </a:r>
            <a:r>
              <a:rPr sz="2400" spc="130" dirty="0">
                <a:solidFill>
                  <a:srgbClr val="FFFFFF"/>
                </a:solidFill>
                <a:latin typeface="Arial" panose="020B0604020202020204" pitchFamily="34" charset="0"/>
                <a:cs typeface="Arial" panose="020B0604020202020204" pitchFamily="34" charset="0"/>
              </a:rPr>
              <a:t>i</a:t>
            </a:r>
            <a:r>
              <a:rPr sz="2400" spc="175" dirty="0">
                <a:solidFill>
                  <a:srgbClr val="FFFFFF"/>
                </a:solidFill>
                <a:latin typeface="Arial" panose="020B0604020202020204" pitchFamily="34" charset="0"/>
                <a:cs typeface="Arial" panose="020B0604020202020204" pitchFamily="34" charset="0"/>
              </a:rPr>
              <a:t>n</a:t>
            </a:r>
            <a:r>
              <a:rPr sz="2400" spc="114" dirty="0">
                <a:solidFill>
                  <a:srgbClr val="FFFFFF"/>
                </a:solidFill>
                <a:latin typeface="Arial" panose="020B0604020202020204" pitchFamily="34" charset="0"/>
                <a:cs typeface="Arial" panose="020B0604020202020204" pitchFamily="34" charset="0"/>
              </a:rPr>
              <a:t>g</a:t>
            </a:r>
            <a:r>
              <a:rPr sz="2400" spc="55" dirty="0">
                <a:solidFill>
                  <a:srgbClr val="FFFFFF"/>
                </a:solidFill>
                <a:latin typeface="Arial" panose="020B0604020202020204" pitchFamily="34" charset="0"/>
                <a:cs typeface="Arial" panose="020B0604020202020204" pitchFamily="34" charset="0"/>
              </a:rPr>
              <a:t> </a:t>
            </a:r>
            <a:r>
              <a:rPr sz="2400" spc="-190" dirty="0">
                <a:solidFill>
                  <a:srgbClr val="FFFFFF"/>
                </a:solidFill>
                <a:latin typeface="Arial" panose="020B0604020202020204" pitchFamily="34" charset="0"/>
                <a:cs typeface="Arial" panose="020B0604020202020204" pitchFamily="34" charset="0"/>
              </a:rPr>
              <a:t>S</a:t>
            </a:r>
            <a:r>
              <a:rPr sz="2400" spc="70" dirty="0">
                <a:solidFill>
                  <a:srgbClr val="FFFFFF"/>
                </a:solidFill>
                <a:latin typeface="Arial" panose="020B0604020202020204" pitchFamily="34" charset="0"/>
                <a:cs typeface="Arial" panose="020B0604020202020204" pitchFamily="34" charset="0"/>
              </a:rPr>
              <a:t>c</a:t>
            </a:r>
            <a:r>
              <a:rPr sz="2400" spc="175" dirty="0">
                <a:solidFill>
                  <a:srgbClr val="FFFFFF"/>
                </a:solidFill>
                <a:latin typeface="Arial" panose="020B0604020202020204" pitchFamily="34" charset="0"/>
                <a:cs typeface="Arial" panose="020B0604020202020204" pitchFamily="34" charset="0"/>
              </a:rPr>
              <a:t>h</a:t>
            </a:r>
            <a:r>
              <a:rPr sz="2400" spc="120" dirty="0">
                <a:solidFill>
                  <a:srgbClr val="FFFFFF"/>
                </a:solidFill>
                <a:latin typeface="Arial" panose="020B0604020202020204" pitchFamily="34" charset="0"/>
                <a:cs typeface="Arial" panose="020B0604020202020204" pitchFamily="34" charset="0"/>
              </a:rPr>
              <a:t>e</a:t>
            </a:r>
            <a:r>
              <a:rPr sz="2400" spc="130" dirty="0">
                <a:solidFill>
                  <a:srgbClr val="FFFFFF"/>
                </a:solidFill>
                <a:latin typeface="Arial" panose="020B0604020202020204" pitchFamily="34" charset="0"/>
                <a:cs typeface="Arial" panose="020B0604020202020204" pitchFamily="34" charset="0"/>
              </a:rPr>
              <a:t>d</a:t>
            </a:r>
            <a:r>
              <a:rPr sz="2400" spc="170" dirty="0">
                <a:solidFill>
                  <a:srgbClr val="FFFFFF"/>
                </a:solidFill>
                <a:latin typeface="Arial" panose="020B0604020202020204" pitchFamily="34" charset="0"/>
                <a:cs typeface="Arial" panose="020B0604020202020204" pitchFamily="34" charset="0"/>
              </a:rPr>
              <a:t>u</a:t>
            </a:r>
            <a:r>
              <a:rPr sz="2400" spc="130" dirty="0">
                <a:solidFill>
                  <a:srgbClr val="FFFFFF"/>
                </a:solidFill>
                <a:latin typeface="Arial" panose="020B0604020202020204" pitchFamily="34" charset="0"/>
                <a:cs typeface="Arial" panose="020B0604020202020204" pitchFamily="34" charset="0"/>
              </a:rPr>
              <a:t>l</a:t>
            </a:r>
            <a:r>
              <a:rPr sz="2400" spc="114" dirty="0">
                <a:solidFill>
                  <a:srgbClr val="FFFFFF"/>
                </a:solidFill>
                <a:latin typeface="Arial" panose="020B0604020202020204" pitchFamily="34" charset="0"/>
                <a:cs typeface="Arial" panose="020B0604020202020204" pitchFamily="34" charset="0"/>
              </a:rPr>
              <a:t>er</a:t>
            </a:r>
            <a:endParaRPr sz="2400" dirty="0">
              <a:latin typeface="Arial" panose="020B0604020202020204" pitchFamily="34" charset="0"/>
              <a:cs typeface="Arial" panose="020B0604020202020204" pitchFamily="34" charset="0"/>
            </a:endParaRPr>
          </a:p>
        </p:txBody>
      </p:sp>
      <p:sp>
        <p:nvSpPr>
          <p:cNvPr id="6" name="object 6"/>
          <p:cNvSpPr/>
          <p:nvPr/>
        </p:nvSpPr>
        <p:spPr>
          <a:xfrm>
            <a:off x="1328927" y="2328672"/>
            <a:ext cx="2984500" cy="3952240"/>
          </a:xfrm>
          <a:custGeom>
            <a:avLst/>
            <a:gdLst/>
            <a:ahLst/>
            <a:cxnLst/>
            <a:rect l="l" t="t" r="r" b="b"/>
            <a:pathLst>
              <a:path w="2984500" h="3952240">
                <a:moveTo>
                  <a:pt x="0" y="3951731"/>
                </a:moveTo>
                <a:lnTo>
                  <a:pt x="2983991" y="3951731"/>
                </a:lnTo>
                <a:lnTo>
                  <a:pt x="2983991" y="0"/>
                </a:lnTo>
                <a:lnTo>
                  <a:pt x="0" y="0"/>
                </a:lnTo>
                <a:lnTo>
                  <a:pt x="0" y="3951731"/>
                </a:lnTo>
                <a:close/>
              </a:path>
            </a:pathLst>
          </a:custGeom>
          <a:solidFill>
            <a:srgbClr val="CCD0D3"/>
          </a:solidFill>
        </p:spPr>
        <p:txBody>
          <a:bodyPr wrap="square" lIns="0" tIns="0" rIns="0" bIns="0" rtlCol="0"/>
          <a:lstStyle/>
          <a:p>
            <a:endParaRPr/>
          </a:p>
        </p:txBody>
      </p:sp>
      <p:sp>
        <p:nvSpPr>
          <p:cNvPr id="7" name="object 7"/>
          <p:cNvSpPr txBox="1"/>
          <p:nvPr/>
        </p:nvSpPr>
        <p:spPr>
          <a:xfrm>
            <a:off x="1443784" y="2429780"/>
            <a:ext cx="2707640" cy="3595215"/>
          </a:xfrm>
          <a:prstGeom prst="rect">
            <a:avLst/>
          </a:prstGeom>
        </p:spPr>
        <p:txBody>
          <a:bodyPr vert="horz" wrap="square" lIns="0" tIns="0" rIns="0" bIns="0" rtlCol="0">
            <a:spAutoFit/>
          </a:bodyPr>
          <a:lstStyle/>
          <a:p>
            <a:pPr marL="241300" indent="-228600">
              <a:lnSpc>
                <a:spcPts val="2795"/>
              </a:lnSpc>
              <a:buFont typeface="Arial"/>
              <a:buChar char="•"/>
              <a:tabLst>
                <a:tab pos="241300" algn="l"/>
              </a:tabLst>
            </a:pPr>
            <a:r>
              <a:rPr spc="-195" dirty="0">
                <a:latin typeface="Arial" panose="020B0604020202020204" pitchFamily="34" charset="0"/>
                <a:cs typeface="Arial" panose="020B0604020202020204" pitchFamily="34" charset="0"/>
              </a:rPr>
              <a:t>S</a:t>
            </a:r>
            <a:r>
              <a:rPr spc="10" dirty="0">
                <a:latin typeface="Arial" panose="020B0604020202020204" pitchFamily="34" charset="0"/>
                <a:cs typeface="Arial" panose="020B0604020202020204" pitchFamily="34" charset="0"/>
              </a:rPr>
              <a:t>c</a:t>
            </a:r>
            <a:r>
              <a:rPr spc="20" dirty="0">
                <a:latin typeface="Arial" panose="020B0604020202020204" pitchFamily="34" charset="0"/>
                <a:cs typeface="Arial" panose="020B0604020202020204" pitchFamily="34" charset="0"/>
              </a:rPr>
              <a:t>h</a:t>
            </a:r>
            <a:r>
              <a:rPr spc="-35" dirty="0">
                <a:latin typeface="Arial" panose="020B0604020202020204" pitchFamily="34" charset="0"/>
                <a:cs typeface="Arial" panose="020B0604020202020204" pitchFamily="34" charset="0"/>
              </a:rPr>
              <a:t>e</a:t>
            </a:r>
            <a:r>
              <a:rPr spc="60" dirty="0">
                <a:latin typeface="Arial" panose="020B0604020202020204" pitchFamily="34" charset="0"/>
                <a:cs typeface="Arial" panose="020B0604020202020204" pitchFamily="34" charset="0"/>
              </a:rPr>
              <a:t>du</a:t>
            </a:r>
            <a:r>
              <a:rPr spc="-10" dirty="0">
                <a:latin typeface="Arial" panose="020B0604020202020204" pitchFamily="34" charset="0"/>
                <a:cs typeface="Arial" panose="020B0604020202020204" pitchFamily="34" charset="0"/>
              </a:rPr>
              <a:t>l</a:t>
            </a:r>
            <a:r>
              <a:rPr spc="-15" dirty="0">
                <a:latin typeface="Arial" panose="020B0604020202020204" pitchFamily="34" charset="0"/>
                <a:cs typeface="Arial" panose="020B0604020202020204" pitchFamily="34" charset="0"/>
              </a:rPr>
              <a:t>e</a:t>
            </a:r>
            <a:r>
              <a:rPr spc="-5" dirty="0">
                <a:latin typeface="Arial" panose="020B0604020202020204" pitchFamily="34" charset="0"/>
                <a:cs typeface="Arial" panose="020B0604020202020204" pitchFamily="34" charset="0"/>
              </a:rPr>
              <a:t> </a:t>
            </a:r>
            <a:r>
              <a:rPr spc="95" dirty="0">
                <a:latin typeface="Arial" panose="020B0604020202020204" pitchFamily="34" charset="0"/>
                <a:cs typeface="Arial" panose="020B0604020202020204" pitchFamily="34" charset="0"/>
              </a:rPr>
              <a:t>M</a:t>
            </a:r>
            <a:r>
              <a:rPr spc="-35" dirty="0">
                <a:latin typeface="Arial" panose="020B0604020202020204" pitchFamily="34" charset="0"/>
                <a:cs typeface="Arial" panose="020B0604020202020204" pitchFamily="34" charset="0"/>
              </a:rPr>
              <a:t>e</a:t>
            </a:r>
            <a:r>
              <a:rPr spc="-45" dirty="0">
                <a:latin typeface="Arial" panose="020B0604020202020204" pitchFamily="34" charset="0"/>
                <a:cs typeface="Arial" panose="020B0604020202020204" pitchFamily="34" charset="0"/>
              </a:rPr>
              <a:t>e</a:t>
            </a:r>
            <a:r>
              <a:rPr spc="45" dirty="0">
                <a:latin typeface="Arial" panose="020B0604020202020204" pitchFamily="34" charset="0"/>
                <a:cs typeface="Arial" panose="020B0604020202020204" pitchFamily="34" charset="0"/>
              </a:rPr>
              <a:t>ti</a:t>
            </a:r>
            <a:r>
              <a:rPr spc="120" dirty="0">
                <a:latin typeface="Arial" panose="020B0604020202020204" pitchFamily="34" charset="0"/>
                <a:cs typeface="Arial" panose="020B0604020202020204" pitchFamily="34" charset="0"/>
              </a:rPr>
              <a:t>n</a:t>
            </a:r>
            <a:r>
              <a:rPr spc="75" dirty="0">
                <a:latin typeface="Arial" panose="020B0604020202020204" pitchFamily="34" charset="0"/>
                <a:cs typeface="Arial" panose="020B0604020202020204" pitchFamily="34" charset="0"/>
              </a:rPr>
              <a:t>g</a:t>
            </a:r>
            <a:endParaRPr dirty="0">
              <a:latin typeface="Arial" panose="020B0604020202020204" pitchFamily="34" charset="0"/>
              <a:cs typeface="Arial" panose="020B0604020202020204" pitchFamily="34" charset="0"/>
            </a:endParaRPr>
          </a:p>
          <a:p>
            <a:pPr marL="241300" indent="-228600">
              <a:lnSpc>
                <a:spcPts val="2710"/>
              </a:lnSpc>
              <a:buFont typeface="Arial"/>
              <a:buChar char="•"/>
              <a:tabLst>
                <a:tab pos="241300" algn="l"/>
              </a:tabLst>
            </a:pPr>
            <a:r>
              <a:rPr spc="-145" dirty="0">
                <a:latin typeface="Arial" panose="020B0604020202020204" pitchFamily="34" charset="0"/>
                <a:cs typeface="Arial" panose="020B0604020202020204" pitchFamily="34" charset="0"/>
              </a:rPr>
              <a:t>C</a:t>
            </a:r>
            <a:r>
              <a:rPr spc="35" dirty="0">
                <a:latin typeface="Arial" panose="020B0604020202020204" pitchFamily="34" charset="0"/>
                <a:cs typeface="Arial" panose="020B0604020202020204" pitchFamily="34" charset="0"/>
              </a:rPr>
              <a:t>r</a:t>
            </a:r>
            <a:r>
              <a:rPr spc="-35" dirty="0">
                <a:latin typeface="Arial" panose="020B0604020202020204" pitchFamily="34" charset="0"/>
                <a:cs typeface="Arial" panose="020B0604020202020204" pitchFamily="34" charset="0"/>
              </a:rPr>
              <a:t>e</a:t>
            </a:r>
            <a:r>
              <a:rPr spc="-55" dirty="0">
                <a:latin typeface="Arial" panose="020B0604020202020204" pitchFamily="34" charset="0"/>
                <a:cs typeface="Arial" panose="020B0604020202020204" pitchFamily="34" charset="0"/>
              </a:rPr>
              <a:t>a</a:t>
            </a:r>
            <a:r>
              <a:rPr spc="145" dirty="0">
                <a:latin typeface="Arial" panose="020B0604020202020204" pitchFamily="34" charset="0"/>
                <a:cs typeface="Arial" panose="020B0604020202020204" pitchFamily="34" charset="0"/>
              </a:rPr>
              <a:t>t</a:t>
            </a:r>
            <a:r>
              <a:rPr spc="15" dirty="0">
                <a:latin typeface="Arial" panose="020B0604020202020204" pitchFamily="34" charset="0"/>
                <a:cs typeface="Arial" panose="020B0604020202020204" pitchFamily="34" charset="0"/>
              </a:rPr>
              <a:t>i</a:t>
            </a:r>
            <a:r>
              <a:rPr spc="25" dirty="0">
                <a:latin typeface="Arial" panose="020B0604020202020204" pitchFamily="34" charset="0"/>
                <a:cs typeface="Arial" panose="020B0604020202020204" pitchFamily="34" charset="0"/>
              </a:rPr>
              <a:t>o</a:t>
            </a:r>
            <a:r>
              <a:rPr spc="50" dirty="0">
                <a:latin typeface="Arial" panose="020B0604020202020204" pitchFamily="34" charset="0"/>
                <a:cs typeface="Arial" panose="020B0604020202020204" pitchFamily="34" charset="0"/>
              </a:rPr>
              <a:t>n</a:t>
            </a:r>
            <a:r>
              <a:rPr spc="-15" dirty="0">
                <a:latin typeface="Arial" panose="020B0604020202020204" pitchFamily="34" charset="0"/>
                <a:cs typeface="Arial" panose="020B0604020202020204" pitchFamily="34" charset="0"/>
              </a:rPr>
              <a:t> </a:t>
            </a:r>
            <a:r>
              <a:rPr spc="25" dirty="0">
                <a:latin typeface="Arial" panose="020B0604020202020204" pitchFamily="34" charset="0"/>
                <a:cs typeface="Arial" panose="020B0604020202020204" pitchFamily="34" charset="0"/>
              </a:rPr>
              <a:t>o</a:t>
            </a:r>
            <a:r>
              <a:rPr spc="70" dirty="0">
                <a:latin typeface="Arial" panose="020B0604020202020204" pitchFamily="34" charset="0"/>
                <a:cs typeface="Arial" panose="020B0604020202020204" pitchFamily="34" charset="0"/>
              </a:rPr>
              <a:t>f</a:t>
            </a:r>
            <a:r>
              <a:rPr spc="-15" dirty="0">
                <a:latin typeface="Arial" panose="020B0604020202020204" pitchFamily="34" charset="0"/>
                <a:cs typeface="Arial" panose="020B0604020202020204" pitchFamily="34" charset="0"/>
              </a:rPr>
              <a:t> </a:t>
            </a:r>
            <a:r>
              <a:rPr spc="65" dirty="0">
                <a:latin typeface="Arial" panose="020B0604020202020204" pitchFamily="34" charset="0"/>
                <a:cs typeface="Arial" panose="020B0604020202020204" pitchFamily="34" charset="0"/>
              </a:rPr>
              <a:t>A</a:t>
            </a:r>
            <a:r>
              <a:rPr spc="20" dirty="0">
                <a:latin typeface="Arial" panose="020B0604020202020204" pitchFamily="34" charset="0"/>
                <a:cs typeface="Arial" panose="020B0604020202020204" pitchFamily="34" charset="0"/>
              </a:rPr>
              <a:t>ge</a:t>
            </a:r>
            <a:r>
              <a:rPr spc="65" dirty="0">
                <a:latin typeface="Arial" panose="020B0604020202020204" pitchFamily="34" charset="0"/>
                <a:cs typeface="Arial" panose="020B0604020202020204" pitchFamily="34" charset="0"/>
              </a:rPr>
              <a:t>n</a:t>
            </a:r>
            <a:r>
              <a:rPr spc="60" dirty="0">
                <a:latin typeface="Arial" panose="020B0604020202020204" pitchFamily="34" charset="0"/>
                <a:cs typeface="Arial" panose="020B0604020202020204" pitchFamily="34" charset="0"/>
              </a:rPr>
              <a:t>d</a:t>
            </a:r>
            <a:r>
              <a:rPr spc="-55" dirty="0">
                <a:latin typeface="Arial" panose="020B0604020202020204" pitchFamily="34" charset="0"/>
                <a:cs typeface="Arial" panose="020B0604020202020204" pitchFamily="34" charset="0"/>
              </a:rPr>
              <a:t>a</a:t>
            </a:r>
            <a:endParaRPr dirty="0">
              <a:latin typeface="Arial" panose="020B0604020202020204" pitchFamily="34" charset="0"/>
              <a:cs typeface="Arial" panose="020B0604020202020204" pitchFamily="34" charset="0"/>
            </a:endParaRPr>
          </a:p>
          <a:p>
            <a:pPr marL="241300" marR="5080" indent="-228600">
              <a:lnSpc>
                <a:spcPts val="2330"/>
              </a:lnSpc>
              <a:spcBef>
                <a:spcPts val="450"/>
              </a:spcBef>
              <a:buFont typeface="Arial"/>
              <a:buChar char="•"/>
              <a:tabLst>
                <a:tab pos="241300" algn="l"/>
              </a:tabLst>
            </a:pPr>
            <a:r>
              <a:rPr spc="-95" dirty="0">
                <a:latin typeface="Arial" panose="020B0604020202020204" pitchFamily="34" charset="0"/>
                <a:cs typeface="Arial" panose="020B0604020202020204" pitchFamily="34" charset="0"/>
              </a:rPr>
              <a:t>F</a:t>
            </a:r>
            <a:r>
              <a:rPr spc="25" dirty="0">
                <a:latin typeface="Arial" panose="020B0604020202020204" pitchFamily="34" charset="0"/>
                <a:cs typeface="Arial" panose="020B0604020202020204" pitchFamily="34" charset="0"/>
              </a:rPr>
              <a:t>o</a:t>
            </a:r>
            <a:r>
              <a:rPr spc="60" dirty="0">
                <a:latin typeface="Arial" panose="020B0604020202020204" pitchFamily="34" charset="0"/>
                <a:cs typeface="Arial" panose="020B0604020202020204" pitchFamily="34" charset="0"/>
              </a:rPr>
              <a:t>r</a:t>
            </a:r>
            <a:r>
              <a:rPr dirty="0">
                <a:latin typeface="Arial" panose="020B0604020202020204" pitchFamily="34" charset="0"/>
                <a:cs typeface="Arial" panose="020B0604020202020204" pitchFamily="34" charset="0"/>
              </a:rPr>
              <a:t>ma</a:t>
            </a:r>
            <a:r>
              <a:rPr spc="145" dirty="0">
                <a:latin typeface="Arial" panose="020B0604020202020204" pitchFamily="34" charset="0"/>
                <a:cs typeface="Arial" panose="020B0604020202020204" pitchFamily="34" charset="0"/>
              </a:rPr>
              <a:t>t</a:t>
            </a:r>
            <a:r>
              <a:rPr spc="15" dirty="0">
                <a:latin typeface="Arial" panose="020B0604020202020204" pitchFamily="34" charset="0"/>
                <a:cs typeface="Arial" panose="020B0604020202020204" pitchFamily="34" charset="0"/>
              </a:rPr>
              <a:t>i</a:t>
            </a:r>
            <a:r>
              <a:rPr spc="25" dirty="0">
                <a:latin typeface="Arial" panose="020B0604020202020204" pitchFamily="34" charset="0"/>
                <a:cs typeface="Arial" panose="020B0604020202020204" pitchFamily="34" charset="0"/>
              </a:rPr>
              <a:t>o</a:t>
            </a:r>
            <a:r>
              <a:rPr spc="50" dirty="0">
                <a:latin typeface="Arial" panose="020B0604020202020204" pitchFamily="34" charset="0"/>
                <a:cs typeface="Arial" panose="020B0604020202020204" pitchFamily="34" charset="0"/>
              </a:rPr>
              <a:t>n</a:t>
            </a:r>
            <a:r>
              <a:rPr spc="-5" dirty="0">
                <a:latin typeface="Arial" panose="020B0604020202020204" pitchFamily="34" charset="0"/>
                <a:cs typeface="Arial" panose="020B0604020202020204" pitchFamily="34" charset="0"/>
              </a:rPr>
              <a:t> </a:t>
            </a:r>
            <a:r>
              <a:rPr spc="25" dirty="0">
                <a:latin typeface="Arial" panose="020B0604020202020204" pitchFamily="34" charset="0"/>
                <a:cs typeface="Arial" panose="020B0604020202020204" pitchFamily="34" charset="0"/>
              </a:rPr>
              <a:t>o</a:t>
            </a:r>
            <a:r>
              <a:rPr spc="70" dirty="0">
                <a:latin typeface="Arial" panose="020B0604020202020204" pitchFamily="34" charset="0"/>
                <a:cs typeface="Arial" panose="020B0604020202020204" pitchFamily="34" charset="0"/>
              </a:rPr>
              <a:t>f</a:t>
            </a:r>
            <a:r>
              <a:rPr spc="-15"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me</a:t>
            </a:r>
            <a:r>
              <a:rPr spc="-45" dirty="0">
                <a:latin typeface="Arial" panose="020B0604020202020204" pitchFamily="34" charset="0"/>
                <a:cs typeface="Arial" panose="020B0604020202020204" pitchFamily="34" charset="0"/>
              </a:rPr>
              <a:t>e</a:t>
            </a:r>
            <a:r>
              <a:rPr spc="145" dirty="0">
                <a:latin typeface="Arial" panose="020B0604020202020204" pitchFamily="34" charset="0"/>
                <a:cs typeface="Arial" panose="020B0604020202020204" pitchFamily="34" charset="0"/>
              </a:rPr>
              <a:t>t</a:t>
            </a:r>
            <a:r>
              <a:rPr spc="15" dirty="0">
                <a:latin typeface="Arial" panose="020B0604020202020204" pitchFamily="34" charset="0"/>
                <a:cs typeface="Arial" panose="020B0604020202020204" pitchFamily="34" charset="0"/>
              </a:rPr>
              <a:t>i</a:t>
            </a:r>
            <a:r>
              <a:rPr spc="65" dirty="0">
                <a:latin typeface="Arial" panose="020B0604020202020204" pitchFamily="34" charset="0"/>
                <a:cs typeface="Arial" panose="020B0604020202020204" pitchFamily="34" charset="0"/>
              </a:rPr>
              <a:t>ng</a:t>
            </a:r>
            <a:r>
              <a:rPr spc="30" dirty="0">
                <a:latin typeface="Arial" panose="020B0604020202020204" pitchFamily="34" charset="0"/>
                <a:cs typeface="Arial" panose="020B0604020202020204" pitchFamily="34" charset="0"/>
              </a:rPr>
              <a:t> </a:t>
            </a:r>
            <a:r>
              <a:rPr spc="-5" dirty="0">
                <a:latin typeface="Arial" panose="020B0604020202020204" pitchFamily="34" charset="0"/>
                <a:cs typeface="Arial" panose="020B0604020202020204" pitchFamily="34" charset="0"/>
              </a:rPr>
              <a:t>co</a:t>
            </a:r>
            <a:r>
              <a:rPr spc="65" dirty="0">
                <a:latin typeface="Arial" panose="020B0604020202020204" pitchFamily="34" charset="0"/>
                <a:cs typeface="Arial" panose="020B0604020202020204" pitchFamily="34" charset="0"/>
              </a:rPr>
              <a:t>mm</a:t>
            </a:r>
            <a:r>
              <a:rPr spc="95" dirty="0">
                <a:latin typeface="Arial" panose="020B0604020202020204" pitchFamily="34" charset="0"/>
                <a:cs typeface="Arial" panose="020B0604020202020204" pitchFamily="34" charset="0"/>
              </a:rPr>
              <a:t>itt</a:t>
            </a:r>
            <a:r>
              <a:rPr spc="-35" dirty="0">
                <a:latin typeface="Arial" panose="020B0604020202020204" pitchFamily="34" charset="0"/>
                <a:cs typeface="Arial" panose="020B0604020202020204" pitchFamily="34" charset="0"/>
              </a:rPr>
              <a:t>ee</a:t>
            </a:r>
            <a:endParaRPr dirty="0">
              <a:latin typeface="Arial" panose="020B0604020202020204" pitchFamily="34" charset="0"/>
              <a:cs typeface="Arial" panose="020B0604020202020204" pitchFamily="34" charset="0"/>
            </a:endParaRPr>
          </a:p>
          <a:p>
            <a:pPr marL="241300" marR="407670" indent="-228600">
              <a:lnSpc>
                <a:spcPts val="2320"/>
              </a:lnSpc>
              <a:spcBef>
                <a:spcPts val="390"/>
              </a:spcBef>
              <a:buFont typeface="Arial"/>
              <a:buChar char="•"/>
              <a:tabLst>
                <a:tab pos="241300" algn="l"/>
              </a:tabLst>
            </a:pPr>
            <a:r>
              <a:rPr spc="55" dirty="0">
                <a:latin typeface="Arial" panose="020B0604020202020204" pitchFamily="34" charset="0"/>
                <a:cs typeface="Arial" panose="020B0604020202020204" pitchFamily="34" charset="0"/>
              </a:rPr>
              <a:t>A</a:t>
            </a:r>
            <a:r>
              <a:rPr spc="-35" dirty="0">
                <a:latin typeface="Arial" panose="020B0604020202020204" pitchFamily="34" charset="0"/>
                <a:cs typeface="Arial" panose="020B0604020202020204" pitchFamily="34" charset="0"/>
              </a:rPr>
              <a:t>cce</a:t>
            </a:r>
            <a:r>
              <a:rPr spc="55" dirty="0">
                <a:latin typeface="Arial" panose="020B0604020202020204" pitchFamily="34" charset="0"/>
                <a:cs typeface="Arial" panose="020B0604020202020204" pitchFamily="34" charset="0"/>
              </a:rPr>
              <a:t>p</a:t>
            </a:r>
            <a:r>
              <a:rPr spc="95" dirty="0">
                <a:latin typeface="Arial" panose="020B0604020202020204" pitchFamily="34" charset="0"/>
                <a:cs typeface="Arial" panose="020B0604020202020204" pitchFamily="34" charset="0"/>
              </a:rPr>
              <a:t>t</a:t>
            </a:r>
            <a:r>
              <a:rPr spc="180" dirty="0">
                <a:latin typeface="Arial" panose="020B0604020202020204" pitchFamily="34" charset="0"/>
                <a:cs typeface="Arial" panose="020B0604020202020204" pitchFamily="34" charset="0"/>
              </a:rPr>
              <a:t>/</a:t>
            </a:r>
            <a:r>
              <a:rPr spc="-125" dirty="0">
                <a:latin typeface="Arial" panose="020B0604020202020204" pitchFamily="34" charset="0"/>
                <a:cs typeface="Arial" panose="020B0604020202020204" pitchFamily="34" charset="0"/>
              </a:rPr>
              <a:t>R</a:t>
            </a:r>
            <a:r>
              <a:rPr spc="-35" dirty="0">
                <a:latin typeface="Arial" panose="020B0604020202020204" pitchFamily="34" charset="0"/>
                <a:cs typeface="Arial" panose="020B0604020202020204" pitchFamily="34" charset="0"/>
              </a:rPr>
              <a:t>e</a:t>
            </a:r>
            <a:r>
              <a:rPr spc="-10" dirty="0">
                <a:latin typeface="Arial" panose="020B0604020202020204" pitchFamily="34" charset="0"/>
                <a:cs typeface="Arial" panose="020B0604020202020204" pitchFamily="34" charset="0"/>
              </a:rPr>
              <a:t>j</a:t>
            </a:r>
            <a:r>
              <a:rPr spc="-15" dirty="0">
                <a:latin typeface="Arial" panose="020B0604020202020204" pitchFamily="34" charset="0"/>
                <a:cs typeface="Arial" panose="020B0604020202020204" pitchFamily="34" charset="0"/>
              </a:rPr>
              <a:t>ec</a:t>
            </a:r>
            <a:r>
              <a:rPr spc="150" dirty="0">
                <a:latin typeface="Arial" panose="020B0604020202020204" pitchFamily="34" charset="0"/>
                <a:cs typeface="Arial" panose="020B0604020202020204" pitchFamily="34" charset="0"/>
              </a:rPr>
              <a:t>t </a:t>
            </a:r>
            <a:r>
              <a:rPr spc="95" dirty="0">
                <a:latin typeface="Arial" panose="020B0604020202020204" pitchFamily="34" charset="0"/>
                <a:cs typeface="Arial" panose="020B0604020202020204" pitchFamily="34" charset="0"/>
              </a:rPr>
              <a:t>M</a:t>
            </a:r>
            <a:r>
              <a:rPr spc="-35" dirty="0">
                <a:latin typeface="Arial" panose="020B0604020202020204" pitchFamily="34" charset="0"/>
                <a:cs typeface="Arial" panose="020B0604020202020204" pitchFamily="34" charset="0"/>
              </a:rPr>
              <a:t>e</a:t>
            </a:r>
            <a:r>
              <a:rPr spc="-45" dirty="0">
                <a:latin typeface="Arial" panose="020B0604020202020204" pitchFamily="34" charset="0"/>
                <a:cs typeface="Arial" panose="020B0604020202020204" pitchFamily="34" charset="0"/>
              </a:rPr>
              <a:t>e</a:t>
            </a:r>
            <a:r>
              <a:rPr spc="45" dirty="0">
                <a:latin typeface="Arial" panose="020B0604020202020204" pitchFamily="34" charset="0"/>
                <a:cs typeface="Arial" panose="020B0604020202020204" pitchFamily="34" charset="0"/>
              </a:rPr>
              <a:t>ti</a:t>
            </a:r>
            <a:r>
              <a:rPr spc="120" dirty="0">
                <a:latin typeface="Arial" panose="020B0604020202020204" pitchFamily="34" charset="0"/>
                <a:cs typeface="Arial" panose="020B0604020202020204" pitchFamily="34" charset="0"/>
              </a:rPr>
              <a:t>n</a:t>
            </a:r>
            <a:r>
              <a:rPr spc="75" dirty="0">
                <a:latin typeface="Arial" panose="020B0604020202020204" pitchFamily="34" charset="0"/>
                <a:cs typeface="Arial" panose="020B0604020202020204" pitchFamily="34" charset="0"/>
              </a:rPr>
              <a:t>g</a:t>
            </a:r>
            <a:r>
              <a:rPr spc="-15" dirty="0">
                <a:latin typeface="Arial" panose="020B0604020202020204" pitchFamily="34" charset="0"/>
                <a:cs typeface="Arial" panose="020B0604020202020204" pitchFamily="34" charset="0"/>
              </a:rPr>
              <a:t> </a:t>
            </a:r>
            <a:r>
              <a:rPr spc="15" dirty="0">
                <a:latin typeface="Arial" panose="020B0604020202020204" pitchFamily="34" charset="0"/>
                <a:cs typeface="Arial" panose="020B0604020202020204" pitchFamily="34" charset="0"/>
              </a:rPr>
              <a:t>i</a:t>
            </a:r>
            <a:r>
              <a:rPr spc="40" dirty="0">
                <a:latin typeface="Arial" panose="020B0604020202020204" pitchFamily="34" charset="0"/>
                <a:cs typeface="Arial" panose="020B0604020202020204" pitchFamily="34" charset="0"/>
              </a:rPr>
              <a:t>n</a:t>
            </a:r>
            <a:r>
              <a:rPr spc="70" dirty="0">
                <a:latin typeface="Arial" panose="020B0604020202020204" pitchFamily="34" charset="0"/>
                <a:cs typeface="Arial" panose="020B0604020202020204" pitchFamily="34" charset="0"/>
              </a:rPr>
              <a:t>vi</a:t>
            </a:r>
            <a:r>
              <a:rPr spc="40" dirty="0">
                <a:latin typeface="Arial" panose="020B0604020202020204" pitchFamily="34" charset="0"/>
                <a:cs typeface="Arial" panose="020B0604020202020204" pitchFamily="34" charset="0"/>
              </a:rPr>
              <a:t>t</a:t>
            </a:r>
            <a:r>
              <a:rPr spc="-55" dirty="0">
                <a:latin typeface="Arial" panose="020B0604020202020204" pitchFamily="34" charset="0"/>
                <a:cs typeface="Arial" panose="020B0604020202020204" pitchFamily="34" charset="0"/>
              </a:rPr>
              <a:t>a</a:t>
            </a:r>
            <a:r>
              <a:rPr spc="60" dirty="0">
                <a:latin typeface="Arial" panose="020B0604020202020204" pitchFamily="34" charset="0"/>
                <a:cs typeface="Arial" panose="020B0604020202020204" pitchFamily="34" charset="0"/>
              </a:rPr>
              <a:t>tio</a:t>
            </a:r>
            <a:r>
              <a:rPr spc="50" dirty="0">
                <a:latin typeface="Arial" panose="020B0604020202020204" pitchFamily="34" charset="0"/>
                <a:cs typeface="Arial" panose="020B0604020202020204" pitchFamily="34" charset="0"/>
              </a:rPr>
              <a:t>n</a:t>
            </a:r>
            <a:endParaRPr dirty="0">
              <a:latin typeface="Arial" panose="020B0604020202020204" pitchFamily="34" charset="0"/>
              <a:cs typeface="Arial" panose="020B0604020202020204" pitchFamily="34" charset="0"/>
            </a:endParaRPr>
          </a:p>
          <a:p>
            <a:pPr marL="241300" marR="148590" indent="-228600">
              <a:lnSpc>
                <a:spcPts val="2330"/>
              </a:lnSpc>
              <a:spcBef>
                <a:spcPts val="380"/>
              </a:spcBef>
              <a:buFont typeface="Arial"/>
              <a:buChar char="•"/>
              <a:tabLst>
                <a:tab pos="241300" algn="l"/>
              </a:tabLst>
            </a:pPr>
            <a:r>
              <a:rPr spc="30" dirty="0">
                <a:latin typeface="Arial" panose="020B0604020202020204" pitchFamily="34" charset="0"/>
                <a:cs typeface="Arial" panose="020B0604020202020204" pitchFamily="34" charset="0"/>
              </a:rPr>
              <a:t>No</a:t>
            </a:r>
            <a:r>
              <a:rPr spc="45" dirty="0">
                <a:latin typeface="Arial" panose="020B0604020202020204" pitchFamily="34" charset="0"/>
                <a:cs typeface="Arial" panose="020B0604020202020204" pitchFamily="34" charset="0"/>
              </a:rPr>
              <a:t>m</a:t>
            </a:r>
            <a:r>
              <a:rPr spc="15" dirty="0">
                <a:latin typeface="Arial" panose="020B0604020202020204" pitchFamily="34" charset="0"/>
                <a:cs typeface="Arial" panose="020B0604020202020204" pitchFamily="34" charset="0"/>
              </a:rPr>
              <a:t>i</a:t>
            </a:r>
            <a:r>
              <a:rPr spc="50" dirty="0">
                <a:latin typeface="Arial" panose="020B0604020202020204" pitchFamily="34" charset="0"/>
                <a:cs typeface="Arial" panose="020B0604020202020204" pitchFamily="34" charset="0"/>
              </a:rPr>
              <a:t>n</a:t>
            </a:r>
            <a:r>
              <a:rPr spc="-55" dirty="0">
                <a:latin typeface="Arial" panose="020B0604020202020204" pitchFamily="34" charset="0"/>
                <a:cs typeface="Arial" panose="020B0604020202020204" pitchFamily="34" charset="0"/>
              </a:rPr>
              <a:t>a</a:t>
            </a:r>
            <a:r>
              <a:rPr spc="145" dirty="0">
                <a:latin typeface="Arial" panose="020B0604020202020204" pitchFamily="34" charset="0"/>
                <a:cs typeface="Arial" panose="020B0604020202020204" pitchFamily="34" charset="0"/>
              </a:rPr>
              <a:t>t</a:t>
            </a:r>
            <a:r>
              <a:rPr spc="15" dirty="0">
                <a:latin typeface="Arial" panose="020B0604020202020204" pitchFamily="34" charset="0"/>
                <a:cs typeface="Arial" panose="020B0604020202020204" pitchFamily="34" charset="0"/>
              </a:rPr>
              <a:t>i</a:t>
            </a:r>
            <a:r>
              <a:rPr spc="35" dirty="0">
                <a:latin typeface="Arial" panose="020B0604020202020204" pitchFamily="34" charset="0"/>
                <a:cs typeface="Arial" panose="020B0604020202020204" pitchFamily="34" charset="0"/>
              </a:rPr>
              <a:t>o</a:t>
            </a:r>
            <a:r>
              <a:rPr spc="40" dirty="0">
                <a:latin typeface="Arial" panose="020B0604020202020204" pitchFamily="34" charset="0"/>
                <a:cs typeface="Arial" panose="020B0604020202020204" pitchFamily="34" charset="0"/>
              </a:rPr>
              <a:t>n</a:t>
            </a:r>
            <a:r>
              <a:rPr spc="-5" dirty="0">
                <a:latin typeface="Arial" panose="020B0604020202020204" pitchFamily="34" charset="0"/>
                <a:cs typeface="Arial" panose="020B0604020202020204" pitchFamily="34" charset="0"/>
              </a:rPr>
              <a:t> </a:t>
            </a:r>
            <a:r>
              <a:rPr spc="60" dirty="0">
                <a:latin typeface="Arial" panose="020B0604020202020204" pitchFamily="34" charset="0"/>
                <a:cs typeface="Arial" panose="020B0604020202020204" pitchFamily="34" charset="0"/>
              </a:rPr>
              <a:t>o</a:t>
            </a:r>
            <a:r>
              <a:rPr spc="30" dirty="0">
                <a:latin typeface="Arial" panose="020B0604020202020204" pitchFamily="34" charset="0"/>
                <a:cs typeface="Arial" panose="020B0604020202020204" pitchFamily="34" charset="0"/>
              </a:rPr>
              <a:t>f</a:t>
            </a:r>
            <a:r>
              <a:rPr spc="-15" dirty="0">
                <a:latin typeface="Arial" panose="020B0604020202020204" pitchFamily="34" charset="0"/>
                <a:cs typeface="Arial" panose="020B0604020202020204" pitchFamily="34" charset="0"/>
              </a:rPr>
              <a:t> </a:t>
            </a:r>
            <a:r>
              <a:rPr spc="15" dirty="0">
                <a:latin typeface="Arial" panose="020B0604020202020204" pitchFamily="34" charset="0"/>
                <a:cs typeface="Arial" panose="020B0604020202020204" pitchFamily="34" charset="0"/>
              </a:rPr>
              <a:t>o</a:t>
            </a:r>
            <a:r>
              <a:rPr spc="145" dirty="0">
                <a:latin typeface="Arial" panose="020B0604020202020204" pitchFamily="34" charset="0"/>
                <a:cs typeface="Arial" panose="020B0604020202020204" pitchFamily="34" charset="0"/>
              </a:rPr>
              <a:t>t</a:t>
            </a:r>
            <a:r>
              <a:rPr spc="50" dirty="0">
                <a:latin typeface="Arial" panose="020B0604020202020204" pitchFamily="34" charset="0"/>
                <a:cs typeface="Arial" panose="020B0604020202020204" pitchFamily="34" charset="0"/>
              </a:rPr>
              <a:t>h</a:t>
            </a:r>
            <a:r>
              <a:rPr spc="-35" dirty="0">
                <a:latin typeface="Arial" panose="020B0604020202020204" pitchFamily="34" charset="0"/>
                <a:cs typeface="Arial" panose="020B0604020202020204" pitchFamily="34" charset="0"/>
              </a:rPr>
              <a:t>e</a:t>
            </a:r>
            <a:r>
              <a:rPr spc="65" dirty="0">
                <a:latin typeface="Arial" panose="020B0604020202020204" pitchFamily="34" charset="0"/>
                <a:cs typeface="Arial" panose="020B0604020202020204" pitchFamily="34" charset="0"/>
              </a:rPr>
              <a:t>r</a:t>
            </a:r>
            <a:r>
              <a:rPr spc="50" dirty="0">
                <a:latin typeface="Arial" panose="020B0604020202020204" pitchFamily="34" charset="0"/>
                <a:cs typeface="Arial" panose="020B0604020202020204" pitchFamily="34" charset="0"/>
              </a:rPr>
              <a:t> </a:t>
            </a:r>
            <a:r>
              <a:rPr spc="25" dirty="0">
                <a:latin typeface="Arial" panose="020B0604020202020204" pitchFamily="34" charset="0"/>
                <a:cs typeface="Arial" panose="020B0604020202020204" pitchFamily="34" charset="0"/>
              </a:rPr>
              <a:t>o</a:t>
            </a:r>
            <a:r>
              <a:rPr spc="70" dirty="0">
                <a:latin typeface="Arial" panose="020B0604020202020204" pitchFamily="34" charset="0"/>
                <a:cs typeface="Arial" panose="020B0604020202020204" pitchFamily="34" charset="0"/>
              </a:rPr>
              <a:t>ff</a:t>
            </a:r>
            <a:r>
              <a:rPr spc="-15" dirty="0">
                <a:latin typeface="Arial" panose="020B0604020202020204" pitchFamily="34" charset="0"/>
                <a:cs typeface="Arial" panose="020B0604020202020204" pitchFamily="34" charset="0"/>
              </a:rPr>
              <a:t>icia</a:t>
            </a:r>
            <a:r>
              <a:rPr spc="20" dirty="0">
                <a:latin typeface="Arial" panose="020B0604020202020204" pitchFamily="34" charset="0"/>
                <a:cs typeface="Arial" panose="020B0604020202020204" pitchFamily="34" charset="0"/>
              </a:rPr>
              <a:t>l</a:t>
            </a:r>
            <a:r>
              <a:rPr spc="-15" dirty="0">
                <a:latin typeface="Arial" panose="020B0604020202020204" pitchFamily="34" charset="0"/>
                <a:cs typeface="Arial" panose="020B0604020202020204" pitchFamily="34" charset="0"/>
              </a:rPr>
              <a:t> </a:t>
            </a:r>
            <a:r>
              <a:rPr spc="60" dirty="0">
                <a:latin typeface="Arial" panose="020B0604020202020204" pitchFamily="34" charset="0"/>
                <a:cs typeface="Arial" panose="020B0604020202020204" pitchFamily="34" charset="0"/>
              </a:rPr>
              <a:t>f</a:t>
            </a:r>
            <a:r>
              <a:rPr spc="25" dirty="0">
                <a:latin typeface="Arial" panose="020B0604020202020204" pitchFamily="34" charset="0"/>
                <a:cs typeface="Arial" panose="020B0604020202020204" pitchFamily="34" charset="0"/>
              </a:rPr>
              <a:t>o</a:t>
            </a:r>
            <a:r>
              <a:rPr spc="65" dirty="0">
                <a:latin typeface="Arial" panose="020B0604020202020204" pitchFamily="34" charset="0"/>
                <a:cs typeface="Arial" panose="020B0604020202020204" pitchFamily="34" charset="0"/>
              </a:rPr>
              <a:t>r</a:t>
            </a:r>
            <a:r>
              <a:rPr spc="-10" dirty="0">
                <a:latin typeface="Arial" panose="020B0604020202020204" pitchFamily="34" charset="0"/>
                <a:cs typeface="Arial" panose="020B0604020202020204" pitchFamily="34" charset="0"/>
              </a:rPr>
              <a:t> </a:t>
            </a:r>
            <a:r>
              <a:rPr spc="-55" dirty="0">
                <a:latin typeface="Arial" panose="020B0604020202020204" pitchFamily="34" charset="0"/>
                <a:cs typeface="Arial" panose="020B0604020202020204" pitchFamily="34" charset="0"/>
              </a:rPr>
              <a:t>a</a:t>
            </a:r>
            <a:r>
              <a:rPr spc="-20" dirty="0">
                <a:latin typeface="Arial" panose="020B0604020202020204" pitchFamily="34" charset="0"/>
                <a:cs typeface="Arial" panose="020B0604020202020204" pitchFamily="34" charset="0"/>
              </a:rPr>
              <a:t> </a:t>
            </a:r>
            <a:r>
              <a:rPr spc="65" dirty="0">
                <a:latin typeface="Arial" panose="020B0604020202020204" pitchFamily="34" charset="0"/>
                <a:cs typeface="Arial" panose="020B0604020202020204" pitchFamily="34" charset="0"/>
              </a:rPr>
              <a:t>m</a:t>
            </a:r>
            <a:r>
              <a:rPr spc="-35" dirty="0">
                <a:latin typeface="Arial" panose="020B0604020202020204" pitchFamily="34" charset="0"/>
                <a:cs typeface="Arial" panose="020B0604020202020204" pitchFamily="34" charset="0"/>
              </a:rPr>
              <a:t>e</a:t>
            </a:r>
            <a:r>
              <a:rPr spc="-45" dirty="0">
                <a:latin typeface="Arial" panose="020B0604020202020204" pitchFamily="34" charset="0"/>
                <a:cs typeface="Arial" panose="020B0604020202020204" pitchFamily="34" charset="0"/>
              </a:rPr>
              <a:t>e</a:t>
            </a:r>
            <a:r>
              <a:rPr spc="45" dirty="0">
                <a:latin typeface="Arial" panose="020B0604020202020204" pitchFamily="34" charset="0"/>
                <a:cs typeface="Arial" panose="020B0604020202020204" pitchFamily="34" charset="0"/>
              </a:rPr>
              <a:t>ti</a:t>
            </a:r>
            <a:r>
              <a:rPr spc="120" dirty="0">
                <a:latin typeface="Arial" panose="020B0604020202020204" pitchFamily="34" charset="0"/>
                <a:cs typeface="Arial" panose="020B0604020202020204" pitchFamily="34" charset="0"/>
              </a:rPr>
              <a:t>n</a:t>
            </a:r>
            <a:r>
              <a:rPr spc="75" dirty="0">
                <a:latin typeface="Arial" panose="020B0604020202020204" pitchFamily="34" charset="0"/>
                <a:cs typeface="Arial" panose="020B0604020202020204" pitchFamily="34" charset="0"/>
              </a:rPr>
              <a:t>g</a:t>
            </a:r>
            <a:endParaRPr dirty="0">
              <a:latin typeface="Arial" panose="020B0604020202020204" pitchFamily="34" charset="0"/>
              <a:cs typeface="Arial" panose="020B0604020202020204" pitchFamily="34" charset="0"/>
            </a:endParaRPr>
          </a:p>
          <a:p>
            <a:pPr marL="241300" marR="944880" indent="-228600">
              <a:lnSpc>
                <a:spcPts val="2330"/>
              </a:lnSpc>
              <a:spcBef>
                <a:spcPts val="380"/>
              </a:spcBef>
              <a:buFont typeface="Arial"/>
              <a:buChar char="•"/>
              <a:tabLst>
                <a:tab pos="241300" algn="l"/>
              </a:tabLst>
            </a:pPr>
            <a:r>
              <a:rPr spc="-125" dirty="0">
                <a:latin typeface="Arial" panose="020B0604020202020204" pitchFamily="34" charset="0"/>
                <a:cs typeface="Arial" panose="020B0604020202020204" pitchFamily="34" charset="0"/>
              </a:rPr>
              <a:t>R</a:t>
            </a:r>
            <a:r>
              <a:rPr spc="-25" dirty="0">
                <a:latin typeface="Arial" panose="020B0604020202020204" pitchFamily="34" charset="0"/>
                <a:cs typeface="Arial" panose="020B0604020202020204" pitchFamily="34" charset="0"/>
              </a:rPr>
              <a:t>e</a:t>
            </a:r>
            <a:r>
              <a:rPr spc="-85" dirty="0">
                <a:latin typeface="Arial" panose="020B0604020202020204" pitchFamily="34" charset="0"/>
                <a:cs typeface="Arial" panose="020B0604020202020204" pitchFamily="34" charset="0"/>
              </a:rPr>
              <a:t>s</a:t>
            </a:r>
            <a:r>
              <a:rPr spc="10" dirty="0">
                <a:latin typeface="Arial" panose="020B0604020202020204" pitchFamily="34" charset="0"/>
                <a:cs typeface="Arial" panose="020B0604020202020204" pitchFamily="34" charset="0"/>
              </a:rPr>
              <a:t>c</a:t>
            </a:r>
            <a:r>
              <a:rPr spc="20" dirty="0">
                <a:latin typeface="Arial" panose="020B0604020202020204" pitchFamily="34" charset="0"/>
                <a:cs typeface="Arial" panose="020B0604020202020204" pitchFamily="34" charset="0"/>
              </a:rPr>
              <a:t>h</a:t>
            </a:r>
            <a:r>
              <a:rPr spc="-35" dirty="0">
                <a:latin typeface="Arial" panose="020B0604020202020204" pitchFamily="34" charset="0"/>
                <a:cs typeface="Arial" panose="020B0604020202020204" pitchFamily="34" charset="0"/>
              </a:rPr>
              <a:t>e</a:t>
            </a:r>
            <a:r>
              <a:rPr spc="60" dirty="0">
                <a:latin typeface="Arial" panose="020B0604020202020204" pitchFamily="34" charset="0"/>
                <a:cs typeface="Arial" panose="020B0604020202020204" pitchFamily="34" charset="0"/>
              </a:rPr>
              <a:t>du</a:t>
            </a:r>
            <a:r>
              <a:rPr spc="-10" dirty="0">
                <a:latin typeface="Arial" panose="020B0604020202020204" pitchFamily="34" charset="0"/>
                <a:cs typeface="Arial" panose="020B0604020202020204" pitchFamily="34" charset="0"/>
              </a:rPr>
              <a:t>l</a:t>
            </a:r>
            <a:r>
              <a:rPr spc="-15" dirty="0">
                <a:latin typeface="Arial" panose="020B0604020202020204" pitchFamily="34" charset="0"/>
                <a:cs typeface="Arial" panose="020B0604020202020204" pitchFamily="34" charset="0"/>
              </a:rPr>
              <a:t>e</a:t>
            </a:r>
            <a:r>
              <a:rPr spc="-20" dirty="0">
                <a:latin typeface="Arial" panose="020B0604020202020204" pitchFamily="34" charset="0"/>
                <a:cs typeface="Arial" panose="020B0604020202020204" pitchFamily="34" charset="0"/>
              </a:rPr>
              <a:t> </a:t>
            </a:r>
            <a:r>
              <a:rPr spc="-55" dirty="0">
                <a:latin typeface="Arial" panose="020B0604020202020204" pitchFamily="34" charset="0"/>
                <a:cs typeface="Arial" panose="020B0604020202020204" pitchFamily="34" charset="0"/>
              </a:rPr>
              <a:t>a</a:t>
            </a:r>
            <a:r>
              <a:rPr spc="-30" dirty="0">
                <a:latin typeface="Arial" panose="020B0604020202020204" pitchFamily="34" charset="0"/>
                <a:cs typeface="Arial" panose="020B0604020202020204" pitchFamily="34" charset="0"/>
              </a:rPr>
              <a:t> </a:t>
            </a:r>
            <a:r>
              <a:rPr spc="65" dirty="0">
                <a:latin typeface="Arial" panose="020B0604020202020204" pitchFamily="34" charset="0"/>
                <a:cs typeface="Arial" panose="020B0604020202020204" pitchFamily="34" charset="0"/>
              </a:rPr>
              <a:t>m</a:t>
            </a:r>
            <a:r>
              <a:rPr spc="-35" dirty="0">
                <a:latin typeface="Arial" panose="020B0604020202020204" pitchFamily="34" charset="0"/>
                <a:cs typeface="Arial" panose="020B0604020202020204" pitchFamily="34" charset="0"/>
              </a:rPr>
              <a:t>e</a:t>
            </a:r>
            <a:r>
              <a:rPr spc="-45" dirty="0">
                <a:latin typeface="Arial" panose="020B0604020202020204" pitchFamily="34" charset="0"/>
                <a:cs typeface="Arial" panose="020B0604020202020204" pitchFamily="34" charset="0"/>
              </a:rPr>
              <a:t>e</a:t>
            </a:r>
            <a:r>
              <a:rPr spc="45" dirty="0">
                <a:latin typeface="Arial" panose="020B0604020202020204" pitchFamily="34" charset="0"/>
                <a:cs typeface="Arial" panose="020B0604020202020204" pitchFamily="34" charset="0"/>
              </a:rPr>
              <a:t>ti</a:t>
            </a:r>
            <a:r>
              <a:rPr spc="120" dirty="0">
                <a:latin typeface="Arial" panose="020B0604020202020204" pitchFamily="34" charset="0"/>
                <a:cs typeface="Arial" panose="020B0604020202020204" pitchFamily="34" charset="0"/>
              </a:rPr>
              <a:t>n</a:t>
            </a:r>
            <a:r>
              <a:rPr spc="75" dirty="0">
                <a:latin typeface="Arial" panose="020B0604020202020204" pitchFamily="34" charset="0"/>
                <a:cs typeface="Arial" panose="020B0604020202020204" pitchFamily="34" charset="0"/>
              </a:rPr>
              <a:t>g</a:t>
            </a:r>
            <a:endParaRPr dirty="0">
              <a:latin typeface="Arial" panose="020B0604020202020204" pitchFamily="34" charset="0"/>
              <a:cs typeface="Arial" panose="020B0604020202020204" pitchFamily="34" charset="0"/>
            </a:endParaRPr>
          </a:p>
          <a:p>
            <a:pPr marL="241300" indent="-228600">
              <a:lnSpc>
                <a:spcPts val="2725"/>
              </a:lnSpc>
              <a:buFont typeface="Arial"/>
              <a:buChar char="•"/>
              <a:tabLst>
                <a:tab pos="241300" algn="l"/>
              </a:tabLst>
            </a:pPr>
            <a:r>
              <a:rPr spc="-145" dirty="0">
                <a:latin typeface="Arial" panose="020B0604020202020204" pitchFamily="34" charset="0"/>
                <a:cs typeface="Arial" panose="020B0604020202020204" pitchFamily="34" charset="0"/>
              </a:rPr>
              <a:t>C</a:t>
            </a:r>
            <a:r>
              <a:rPr spc="-55" dirty="0">
                <a:latin typeface="Arial" panose="020B0604020202020204" pitchFamily="34" charset="0"/>
                <a:cs typeface="Arial" panose="020B0604020202020204" pitchFamily="34" charset="0"/>
              </a:rPr>
              <a:t>a</a:t>
            </a:r>
            <a:r>
              <a:rPr spc="50" dirty="0">
                <a:latin typeface="Arial" panose="020B0604020202020204" pitchFamily="34" charset="0"/>
                <a:cs typeface="Arial" panose="020B0604020202020204" pitchFamily="34" charset="0"/>
              </a:rPr>
              <a:t>n</a:t>
            </a:r>
            <a:r>
              <a:rPr spc="-35" dirty="0">
                <a:latin typeface="Arial" panose="020B0604020202020204" pitchFamily="34" charset="0"/>
                <a:cs typeface="Arial" panose="020B0604020202020204" pitchFamily="34" charset="0"/>
              </a:rPr>
              <a:t>ce</a:t>
            </a:r>
            <a:r>
              <a:rPr spc="20" dirty="0">
                <a:latin typeface="Arial" panose="020B0604020202020204" pitchFamily="34" charset="0"/>
                <a:cs typeface="Arial" panose="020B0604020202020204" pitchFamily="34" charset="0"/>
              </a:rPr>
              <a:t>l</a:t>
            </a:r>
            <a:r>
              <a:rPr spc="-25" dirty="0">
                <a:latin typeface="Arial" panose="020B0604020202020204" pitchFamily="34" charset="0"/>
                <a:cs typeface="Arial" panose="020B0604020202020204" pitchFamily="34" charset="0"/>
              </a:rPr>
              <a:t> </a:t>
            </a:r>
            <a:r>
              <a:rPr spc="-55" dirty="0">
                <a:latin typeface="Arial" panose="020B0604020202020204" pitchFamily="34" charset="0"/>
                <a:cs typeface="Arial" panose="020B0604020202020204" pitchFamily="34" charset="0"/>
              </a:rPr>
              <a:t>a</a:t>
            </a:r>
            <a:r>
              <a:rPr spc="-10" dirty="0">
                <a:latin typeface="Arial" panose="020B0604020202020204" pitchFamily="34" charset="0"/>
                <a:cs typeface="Arial" panose="020B0604020202020204" pitchFamily="34" charset="0"/>
              </a:rPr>
              <a:t> </a:t>
            </a:r>
            <a:r>
              <a:rPr spc="65" dirty="0">
                <a:latin typeface="Arial" panose="020B0604020202020204" pitchFamily="34" charset="0"/>
                <a:cs typeface="Arial" panose="020B0604020202020204" pitchFamily="34" charset="0"/>
              </a:rPr>
              <a:t>m</a:t>
            </a:r>
            <a:r>
              <a:rPr spc="-35" dirty="0">
                <a:latin typeface="Arial" panose="020B0604020202020204" pitchFamily="34" charset="0"/>
                <a:cs typeface="Arial" panose="020B0604020202020204" pitchFamily="34" charset="0"/>
              </a:rPr>
              <a:t>e</a:t>
            </a:r>
            <a:r>
              <a:rPr spc="-45" dirty="0">
                <a:latin typeface="Arial" panose="020B0604020202020204" pitchFamily="34" charset="0"/>
                <a:cs typeface="Arial" panose="020B0604020202020204" pitchFamily="34" charset="0"/>
              </a:rPr>
              <a:t>e</a:t>
            </a:r>
            <a:r>
              <a:rPr spc="45" dirty="0">
                <a:latin typeface="Arial" panose="020B0604020202020204" pitchFamily="34" charset="0"/>
                <a:cs typeface="Arial" panose="020B0604020202020204" pitchFamily="34" charset="0"/>
              </a:rPr>
              <a:t>ti</a:t>
            </a:r>
            <a:r>
              <a:rPr spc="120" dirty="0">
                <a:latin typeface="Arial" panose="020B0604020202020204" pitchFamily="34" charset="0"/>
                <a:cs typeface="Arial" panose="020B0604020202020204" pitchFamily="34" charset="0"/>
              </a:rPr>
              <a:t>n</a:t>
            </a:r>
            <a:r>
              <a:rPr spc="75" dirty="0">
                <a:latin typeface="Arial" panose="020B0604020202020204" pitchFamily="34" charset="0"/>
                <a:cs typeface="Arial" panose="020B0604020202020204" pitchFamily="34" charset="0"/>
              </a:rPr>
              <a:t>g</a:t>
            </a:r>
            <a:endParaRPr dirty="0">
              <a:latin typeface="Arial" panose="020B0604020202020204" pitchFamily="34" charset="0"/>
              <a:cs typeface="Arial" panose="020B0604020202020204" pitchFamily="34" charset="0"/>
            </a:endParaRPr>
          </a:p>
        </p:txBody>
      </p:sp>
      <p:sp>
        <p:nvSpPr>
          <p:cNvPr id="8" name="object 8"/>
          <p:cNvSpPr/>
          <p:nvPr/>
        </p:nvSpPr>
        <p:spPr>
          <a:xfrm>
            <a:off x="4730495" y="1149096"/>
            <a:ext cx="2982595" cy="1179830"/>
          </a:xfrm>
          <a:custGeom>
            <a:avLst/>
            <a:gdLst/>
            <a:ahLst/>
            <a:cxnLst/>
            <a:rect l="l" t="t" r="r" b="b"/>
            <a:pathLst>
              <a:path w="2982595" h="1179830">
                <a:moveTo>
                  <a:pt x="0" y="1179575"/>
                </a:moveTo>
                <a:lnTo>
                  <a:pt x="2982467" y="1179575"/>
                </a:lnTo>
                <a:lnTo>
                  <a:pt x="2982467" y="0"/>
                </a:lnTo>
                <a:lnTo>
                  <a:pt x="0" y="0"/>
                </a:lnTo>
                <a:lnTo>
                  <a:pt x="0" y="1179575"/>
                </a:lnTo>
                <a:close/>
              </a:path>
            </a:pathLst>
          </a:custGeom>
          <a:solidFill>
            <a:srgbClr val="0D5265"/>
          </a:solidFill>
        </p:spPr>
        <p:txBody>
          <a:bodyPr wrap="square" lIns="0" tIns="0" rIns="0" bIns="0" rtlCol="0"/>
          <a:lstStyle/>
          <a:p>
            <a:endParaRPr/>
          </a:p>
        </p:txBody>
      </p:sp>
      <p:sp>
        <p:nvSpPr>
          <p:cNvPr id="9" name="object 9"/>
          <p:cNvSpPr/>
          <p:nvPr/>
        </p:nvSpPr>
        <p:spPr>
          <a:xfrm>
            <a:off x="4730495" y="1149096"/>
            <a:ext cx="2982595" cy="1179830"/>
          </a:xfrm>
          <a:custGeom>
            <a:avLst/>
            <a:gdLst/>
            <a:ahLst/>
            <a:cxnLst/>
            <a:rect l="l" t="t" r="r" b="b"/>
            <a:pathLst>
              <a:path w="2982595" h="1179830">
                <a:moveTo>
                  <a:pt x="0" y="1179575"/>
                </a:moveTo>
                <a:lnTo>
                  <a:pt x="2982467" y="1179575"/>
                </a:lnTo>
                <a:lnTo>
                  <a:pt x="2982467" y="0"/>
                </a:lnTo>
                <a:lnTo>
                  <a:pt x="0" y="0"/>
                </a:lnTo>
                <a:lnTo>
                  <a:pt x="0" y="1179575"/>
                </a:lnTo>
                <a:close/>
              </a:path>
            </a:pathLst>
          </a:custGeom>
          <a:ln w="12191">
            <a:solidFill>
              <a:srgbClr val="0D5265"/>
            </a:solidFill>
          </a:ln>
        </p:spPr>
        <p:txBody>
          <a:bodyPr wrap="square" lIns="0" tIns="0" rIns="0" bIns="0" rtlCol="0"/>
          <a:lstStyle/>
          <a:p>
            <a:endParaRPr/>
          </a:p>
        </p:txBody>
      </p:sp>
      <p:sp>
        <p:nvSpPr>
          <p:cNvPr id="10" name="object 10"/>
          <p:cNvSpPr txBox="1"/>
          <p:nvPr/>
        </p:nvSpPr>
        <p:spPr>
          <a:xfrm>
            <a:off x="5244570" y="1283378"/>
            <a:ext cx="1952625" cy="867225"/>
          </a:xfrm>
          <a:prstGeom prst="rect">
            <a:avLst/>
          </a:prstGeom>
        </p:spPr>
        <p:txBody>
          <a:bodyPr vert="horz" wrap="square" lIns="0" tIns="0" rIns="0" bIns="0" rtlCol="0">
            <a:spAutoFit/>
          </a:bodyPr>
          <a:lstStyle/>
          <a:p>
            <a:pPr marL="234950" marR="5080" indent="-222885">
              <a:lnSpc>
                <a:spcPts val="3479"/>
              </a:lnSpc>
            </a:pPr>
            <a:r>
              <a:rPr sz="2800" spc="204" dirty="0">
                <a:solidFill>
                  <a:srgbClr val="FFFFFF"/>
                </a:solidFill>
                <a:latin typeface="Arial" panose="020B0604020202020204" pitchFamily="34" charset="0"/>
                <a:cs typeface="Arial" panose="020B0604020202020204" pitchFamily="34" charset="0"/>
              </a:rPr>
              <a:t>M</a:t>
            </a:r>
            <a:r>
              <a:rPr sz="2800" spc="130" dirty="0">
                <a:solidFill>
                  <a:srgbClr val="FFFFFF"/>
                </a:solidFill>
                <a:latin typeface="Arial" panose="020B0604020202020204" pitchFamily="34" charset="0"/>
                <a:cs typeface="Arial" panose="020B0604020202020204" pitchFamily="34" charset="0"/>
              </a:rPr>
              <a:t>i</a:t>
            </a:r>
            <a:r>
              <a:rPr sz="2800" spc="175" dirty="0">
                <a:solidFill>
                  <a:srgbClr val="FFFFFF"/>
                </a:solidFill>
                <a:latin typeface="Arial" panose="020B0604020202020204" pitchFamily="34" charset="0"/>
                <a:cs typeface="Arial" panose="020B0604020202020204" pitchFamily="34" charset="0"/>
              </a:rPr>
              <a:t>n</a:t>
            </a:r>
            <a:r>
              <a:rPr sz="2800" spc="300" dirty="0">
                <a:solidFill>
                  <a:srgbClr val="FFFFFF"/>
                </a:solidFill>
                <a:latin typeface="Arial" panose="020B0604020202020204" pitchFamily="34" charset="0"/>
                <a:cs typeface="Arial" panose="020B0604020202020204" pitchFamily="34" charset="0"/>
              </a:rPr>
              <a:t>u</a:t>
            </a:r>
            <a:r>
              <a:rPr sz="2800" spc="180" dirty="0">
                <a:solidFill>
                  <a:srgbClr val="FFFFFF"/>
                </a:solidFill>
                <a:latin typeface="Arial" panose="020B0604020202020204" pitchFamily="34" charset="0"/>
                <a:cs typeface="Arial" panose="020B0604020202020204" pitchFamily="34" charset="0"/>
              </a:rPr>
              <a:t>t</a:t>
            </a:r>
            <a:r>
              <a:rPr sz="2800" spc="55" dirty="0">
                <a:solidFill>
                  <a:srgbClr val="FFFFFF"/>
                </a:solidFill>
                <a:latin typeface="Arial" panose="020B0604020202020204" pitchFamily="34" charset="0"/>
                <a:cs typeface="Arial" panose="020B0604020202020204" pitchFamily="34" charset="0"/>
              </a:rPr>
              <a:t>e</a:t>
            </a:r>
            <a:r>
              <a:rPr sz="2800" spc="-120" dirty="0">
                <a:solidFill>
                  <a:srgbClr val="FFFFFF"/>
                </a:solidFill>
                <a:latin typeface="Arial" panose="020B0604020202020204" pitchFamily="34" charset="0"/>
                <a:cs typeface="Arial" panose="020B0604020202020204" pitchFamily="34" charset="0"/>
              </a:rPr>
              <a:t>s</a:t>
            </a:r>
            <a:r>
              <a:rPr sz="2800" spc="180" dirty="0">
                <a:solidFill>
                  <a:srgbClr val="FFFFFF"/>
                </a:solidFill>
                <a:latin typeface="Arial" panose="020B0604020202020204" pitchFamily="34" charset="0"/>
                <a:cs typeface="Arial" panose="020B0604020202020204" pitchFamily="34" charset="0"/>
              </a:rPr>
              <a:t> </a:t>
            </a:r>
            <a:r>
              <a:rPr sz="2800" spc="155" dirty="0">
                <a:solidFill>
                  <a:srgbClr val="FFFFFF"/>
                </a:solidFill>
                <a:latin typeface="Arial" panose="020B0604020202020204" pitchFamily="34" charset="0"/>
                <a:cs typeface="Arial" panose="020B0604020202020204" pitchFamily="34" charset="0"/>
              </a:rPr>
              <a:t>of</a:t>
            </a:r>
            <a:r>
              <a:rPr sz="2800" spc="130" dirty="0">
                <a:solidFill>
                  <a:srgbClr val="FFFFFF"/>
                </a:solidFill>
                <a:latin typeface="Arial" panose="020B0604020202020204" pitchFamily="34" charset="0"/>
                <a:cs typeface="Arial" panose="020B0604020202020204" pitchFamily="34" charset="0"/>
              </a:rPr>
              <a:t> </a:t>
            </a:r>
            <a:r>
              <a:rPr sz="2800" spc="110" dirty="0">
                <a:solidFill>
                  <a:srgbClr val="FFFFFF"/>
                </a:solidFill>
                <a:latin typeface="Arial" panose="020B0604020202020204" pitchFamily="34" charset="0"/>
                <a:cs typeface="Arial" panose="020B0604020202020204" pitchFamily="34" charset="0"/>
              </a:rPr>
              <a:t>m</a:t>
            </a:r>
            <a:r>
              <a:rPr sz="2800" spc="100" dirty="0">
                <a:solidFill>
                  <a:srgbClr val="FFFFFF"/>
                </a:solidFill>
                <a:latin typeface="Arial" panose="020B0604020202020204" pitchFamily="34" charset="0"/>
                <a:cs typeface="Arial" panose="020B0604020202020204" pitchFamily="34" charset="0"/>
              </a:rPr>
              <a:t>e</a:t>
            </a:r>
            <a:r>
              <a:rPr sz="2800" spc="30" dirty="0">
                <a:solidFill>
                  <a:srgbClr val="FFFFFF"/>
                </a:solidFill>
                <a:latin typeface="Arial" panose="020B0604020202020204" pitchFamily="34" charset="0"/>
                <a:cs typeface="Arial" panose="020B0604020202020204" pitchFamily="34" charset="0"/>
              </a:rPr>
              <a:t>e</a:t>
            </a:r>
            <a:r>
              <a:rPr sz="2800" spc="325" dirty="0">
                <a:solidFill>
                  <a:srgbClr val="FFFFFF"/>
                </a:solidFill>
                <a:latin typeface="Arial" panose="020B0604020202020204" pitchFamily="34" charset="0"/>
                <a:cs typeface="Arial" panose="020B0604020202020204" pitchFamily="34" charset="0"/>
              </a:rPr>
              <a:t>t</a:t>
            </a:r>
            <a:r>
              <a:rPr sz="2800" spc="130" dirty="0">
                <a:solidFill>
                  <a:srgbClr val="FFFFFF"/>
                </a:solidFill>
                <a:latin typeface="Arial" panose="020B0604020202020204" pitchFamily="34" charset="0"/>
                <a:cs typeface="Arial" panose="020B0604020202020204" pitchFamily="34" charset="0"/>
              </a:rPr>
              <a:t>i</a:t>
            </a:r>
            <a:r>
              <a:rPr sz="2800" spc="185" dirty="0">
                <a:solidFill>
                  <a:srgbClr val="FFFFFF"/>
                </a:solidFill>
                <a:latin typeface="Arial" panose="020B0604020202020204" pitchFamily="34" charset="0"/>
                <a:cs typeface="Arial" panose="020B0604020202020204" pitchFamily="34" charset="0"/>
              </a:rPr>
              <a:t>ng</a:t>
            </a:r>
            <a:endParaRPr sz="2800" dirty="0">
              <a:latin typeface="Arial" panose="020B0604020202020204" pitchFamily="34" charset="0"/>
              <a:cs typeface="Arial" panose="020B0604020202020204" pitchFamily="34" charset="0"/>
            </a:endParaRPr>
          </a:p>
        </p:txBody>
      </p:sp>
      <p:sp>
        <p:nvSpPr>
          <p:cNvPr id="11" name="object 11"/>
          <p:cNvSpPr/>
          <p:nvPr/>
        </p:nvSpPr>
        <p:spPr>
          <a:xfrm>
            <a:off x="4730495" y="2328672"/>
            <a:ext cx="2982595" cy="3952240"/>
          </a:xfrm>
          <a:custGeom>
            <a:avLst/>
            <a:gdLst/>
            <a:ahLst/>
            <a:cxnLst/>
            <a:rect l="l" t="t" r="r" b="b"/>
            <a:pathLst>
              <a:path w="2982595" h="3952240">
                <a:moveTo>
                  <a:pt x="0" y="3951731"/>
                </a:moveTo>
                <a:lnTo>
                  <a:pt x="2982467" y="3951731"/>
                </a:lnTo>
                <a:lnTo>
                  <a:pt x="2982467" y="0"/>
                </a:lnTo>
                <a:lnTo>
                  <a:pt x="0" y="0"/>
                </a:lnTo>
                <a:lnTo>
                  <a:pt x="0" y="3951731"/>
                </a:lnTo>
                <a:close/>
              </a:path>
            </a:pathLst>
          </a:custGeom>
          <a:solidFill>
            <a:srgbClr val="CCD0D3"/>
          </a:solidFill>
        </p:spPr>
        <p:txBody>
          <a:bodyPr wrap="square" lIns="0" tIns="0" rIns="0" bIns="0" rtlCol="0"/>
          <a:lstStyle/>
          <a:p>
            <a:endParaRPr/>
          </a:p>
        </p:txBody>
      </p:sp>
      <p:sp>
        <p:nvSpPr>
          <p:cNvPr id="12" name="object 12"/>
          <p:cNvSpPr txBox="1"/>
          <p:nvPr/>
        </p:nvSpPr>
        <p:spPr>
          <a:xfrm>
            <a:off x="4845283" y="2429780"/>
            <a:ext cx="2449830" cy="1591461"/>
          </a:xfrm>
          <a:prstGeom prst="rect">
            <a:avLst/>
          </a:prstGeom>
        </p:spPr>
        <p:txBody>
          <a:bodyPr vert="horz" wrap="square" lIns="0" tIns="0" rIns="0" bIns="0" rtlCol="0">
            <a:spAutoFit/>
          </a:bodyPr>
          <a:lstStyle/>
          <a:p>
            <a:pPr marL="241300" marR="354330" indent="-228600">
              <a:lnSpc>
                <a:spcPts val="2330"/>
              </a:lnSpc>
              <a:buFont typeface="Arial"/>
              <a:buChar char="•"/>
              <a:tabLst>
                <a:tab pos="241300" algn="l"/>
              </a:tabLst>
            </a:pPr>
            <a:r>
              <a:rPr spc="50" dirty="0">
                <a:latin typeface="Arial" panose="020B0604020202020204" pitchFamily="34" charset="0"/>
                <a:cs typeface="Arial" panose="020B0604020202020204" pitchFamily="34" charset="0"/>
              </a:rPr>
              <a:t>D</a:t>
            </a:r>
            <a:r>
              <a:rPr spc="-5" dirty="0">
                <a:latin typeface="Arial" panose="020B0604020202020204" pitchFamily="34" charset="0"/>
                <a:cs typeface="Arial" panose="020B0604020202020204" pitchFamily="34" charset="0"/>
              </a:rPr>
              <a:t>r</a:t>
            </a:r>
            <a:r>
              <a:rPr spc="-55" dirty="0">
                <a:latin typeface="Arial" panose="020B0604020202020204" pitchFamily="34" charset="0"/>
                <a:cs typeface="Arial" panose="020B0604020202020204" pitchFamily="34" charset="0"/>
              </a:rPr>
              <a:t>a</a:t>
            </a:r>
            <a:r>
              <a:rPr spc="60" dirty="0">
                <a:latin typeface="Arial" panose="020B0604020202020204" pitchFamily="34" charset="0"/>
                <a:cs typeface="Arial" panose="020B0604020202020204" pitchFamily="34" charset="0"/>
              </a:rPr>
              <a:t>f</a:t>
            </a:r>
            <a:r>
              <a:rPr spc="150" dirty="0">
                <a:latin typeface="Arial" panose="020B0604020202020204" pitchFamily="34" charset="0"/>
                <a:cs typeface="Arial" panose="020B0604020202020204" pitchFamily="34" charset="0"/>
              </a:rPr>
              <a:t>t</a:t>
            </a:r>
            <a:r>
              <a:rPr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c</a:t>
            </a:r>
            <a:r>
              <a:rPr spc="-20" dirty="0">
                <a:latin typeface="Arial" panose="020B0604020202020204" pitchFamily="34" charset="0"/>
                <a:cs typeface="Arial" panose="020B0604020202020204" pitchFamily="34" charset="0"/>
              </a:rPr>
              <a:t>r</a:t>
            </a:r>
            <a:r>
              <a:rPr spc="-35" dirty="0">
                <a:latin typeface="Arial" panose="020B0604020202020204" pitchFamily="34" charset="0"/>
                <a:cs typeface="Arial" panose="020B0604020202020204" pitchFamily="34" charset="0"/>
              </a:rPr>
              <a:t>e</a:t>
            </a:r>
            <a:r>
              <a:rPr spc="-55" dirty="0">
                <a:latin typeface="Arial" panose="020B0604020202020204" pitchFamily="34" charset="0"/>
                <a:cs typeface="Arial" panose="020B0604020202020204" pitchFamily="34" charset="0"/>
              </a:rPr>
              <a:t>a</a:t>
            </a:r>
            <a:r>
              <a:rPr spc="60" dirty="0">
                <a:latin typeface="Arial" panose="020B0604020202020204" pitchFamily="34" charset="0"/>
                <a:cs typeface="Arial" panose="020B0604020202020204" pitchFamily="34" charset="0"/>
              </a:rPr>
              <a:t>tio</a:t>
            </a:r>
            <a:r>
              <a:rPr spc="50" dirty="0">
                <a:latin typeface="Arial" panose="020B0604020202020204" pitchFamily="34" charset="0"/>
                <a:cs typeface="Arial" panose="020B0604020202020204" pitchFamily="34" charset="0"/>
              </a:rPr>
              <a:t>n</a:t>
            </a:r>
            <a:r>
              <a:rPr spc="-5" dirty="0">
                <a:latin typeface="Arial" panose="020B0604020202020204" pitchFamily="34" charset="0"/>
                <a:cs typeface="Arial" panose="020B0604020202020204" pitchFamily="34" charset="0"/>
              </a:rPr>
              <a:t> </a:t>
            </a:r>
            <a:r>
              <a:rPr spc="25" dirty="0">
                <a:latin typeface="Arial" panose="020B0604020202020204" pitchFamily="34" charset="0"/>
                <a:cs typeface="Arial" panose="020B0604020202020204" pitchFamily="34" charset="0"/>
              </a:rPr>
              <a:t>o</a:t>
            </a:r>
            <a:r>
              <a:rPr spc="70" dirty="0">
                <a:latin typeface="Arial" panose="020B0604020202020204" pitchFamily="34" charset="0"/>
                <a:cs typeface="Arial" panose="020B0604020202020204" pitchFamily="34" charset="0"/>
              </a:rPr>
              <a:t>f </a:t>
            </a:r>
            <a:r>
              <a:rPr spc="95" dirty="0">
                <a:latin typeface="Arial" panose="020B0604020202020204" pitchFamily="34" charset="0"/>
                <a:cs typeface="Arial" panose="020B0604020202020204" pitchFamily="34" charset="0"/>
              </a:rPr>
              <a:t>M</a:t>
            </a:r>
            <a:r>
              <a:rPr spc="15" dirty="0">
                <a:latin typeface="Arial" panose="020B0604020202020204" pitchFamily="34" charset="0"/>
                <a:cs typeface="Arial" panose="020B0604020202020204" pitchFamily="34" charset="0"/>
              </a:rPr>
              <a:t>OM</a:t>
            </a:r>
            <a:endParaRPr dirty="0">
              <a:latin typeface="Arial" panose="020B0604020202020204" pitchFamily="34" charset="0"/>
              <a:cs typeface="Arial" panose="020B0604020202020204" pitchFamily="34" charset="0"/>
            </a:endParaRPr>
          </a:p>
          <a:p>
            <a:pPr marL="241300" indent="-228600">
              <a:lnSpc>
                <a:spcPts val="2640"/>
              </a:lnSpc>
              <a:buFont typeface="Arial"/>
              <a:buChar char="•"/>
              <a:tabLst>
                <a:tab pos="241300" algn="l"/>
                <a:tab pos="1403985" algn="l"/>
              </a:tabLst>
            </a:pPr>
            <a:r>
              <a:rPr spc="65" dirty="0">
                <a:latin typeface="Arial" panose="020B0604020202020204" pitchFamily="34" charset="0"/>
                <a:cs typeface="Arial" panose="020B0604020202020204" pitchFamily="34" charset="0"/>
              </a:rPr>
              <a:t>A</a:t>
            </a:r>
            <a:r>
              <a:rPr spc="80" dirty="0">
                <a:latin typeface="Arial" panose="020B0604020202020204" pitchFamily="34" charset="0"/>
                <a:cs typeface="Arial" panose="020B0604020202020204" pitchFamily="34" charset="0"/>
              </a:rPr>
              <a:t>pp</a:t>
            </a:r>
            <a:r>
              <a:rPr spc="20" dirty="0">
                <a:latin typeface="Arial" panose="020B0604020202020204" pitchFamily="34" charset="0"/>
                <a:cs typeface="Arial" panose="020B0604020202020204" pitchFamily="34" charset="0"/>
              </a:rPr>
              <a:t>r</a:t>
            </a:r>
            <a:r>
              <a:rPr spc="15" dirty="0">
                <a:latin typeface="Arial" panose="020B0604020202020204" pitchFamily="34" charset="0"/>
                <a:cs typeface="Arial" panose="020B0604020202020204" pitchFamily="34" charset="0"/>
              </a:rPr>
              <a:t>o</a:t>
            </a:r>
            <a:r>
              <a:rPr spc="25" dirty="0">
                <a:latin typeface="Arial" panose="020B0604020202020204" pitchFamily="34" charset="0"/>
                <a:cs typeface="Arial" panose="020B0604020202020204" pitchFamily="34" charset="0"/>
              </a:rPr>
              <a:t>v</a:t>
            </a:r>
            <a:r>
              <a:rPr spc="-55" dirty="0">
                <a:latin typeface="Arial" panose="020B0604020202020204" pitchFamily="34" charset="0"/>
                <a:cs typeface="Arial" panose="020B0604020202020204" pitchFamily="34" charset="0"/>
              </a:rPr>
              <a:t>a</a:t>
            </a:r>
            <a:r>
              <a:rPr spc="20" dirty="0">
                <a:latin typeface="Arial" panose="020B0604020202020204" pitchFamily="34" charset="0"/>
                <a:cs typeface="Arial" panose="020B0604020202020204" pitchFamily="34" charset="0"/>
              </a:rPr>
              <a:t>l</a:t>
            </a:r>
            <a:r>
              <a:rPr dirty="0">
                <a:latin typeface="Arial" panose="020B0604020202020204" pitchFamily="34" charset="0"/>
                <a:cs typeface="Arial" panose="020B0604020202020204" pitchFamily="34" charset="0"/>
              </a:rPr>
              <a:t>	</a:t>
            </a:r>
            <a:r>
              <a:rPr spc="25" dirty="0">
                <a:latin typeface="Arial" panose="020B0604020202020204" pitchFamily="34" charset="0"/>
                <a:cs typeface="Arial" panose="020B0604020202020204" pitchFamily="34" charset="0"/>
              </a:rPr>
              <a:t>o</a:t>
            </a:r>
            <a:r>
              <a:rPr spc="70" dirty="0">
                <a:latin typeface="Arial" panose="020B0604020202020204" pitchFamily="34" charset="0"/>
                <a:cs typeface="Arial" panose="020B0604020202020204" pitchFamily="34" charset="0"/>
              </a:rPr>
              <a:t>f</a:t>
            </a:r>
            <a:r>
              <a:rPr spc="-15" dirty="0">
                <a:latin typeface="Arial" panose="020B0604020202020204" pitchFamily="34" charset="0"/>
                <a:cs typeface="Arial" panose="020B0604020202020204" pitchFamily="34" charset="0"/>
              </a:rPr>
              <a:t> </a:t>
            </a:r>
            <a:r>
              <a:rPr spc="95" dirty="0">
                <a:latin typeface="Arial" panose="020B0604020202020204" pitchFamily="34" charset="0"/>
                <a:cs typeface="Arial" panose="020B0604020202020204" pitchFamily="34" charset="0"/>
              </a:rPr>
              <a:t>M</a:t>
            </a:r>
            <a:r>
              <a:rPr spc="-50" dirty="0">
                <a:latin typeface="Arial" panose="020B0604020202020204" pitchFamily="34" charset="0"/>
                <a:cs typeface="Arial" panose="020B0604020202020204" pitchFamily="34" charset="0"/>
              </a:rPr>
              <a:t>O</a:t>
            </a:r>
            <a:r>
              <a:rPr spc="95" dirty="0">
                <a:latin typeface="Arial" panose="020B0604020202020204" pitchFamily="34" charset="0"/>
                <a:cs typeface="Arial" panose="020B0604020202020204" pitchFamily="34" charset="0"/>
              </a:rPr>
              <a:t>M</a:t>
            </a:r>
            <a:endParaRPr dirty="0">
              <a:latin typeface="Arial" panose="020B0604020202020204" pitchFamily="34" charset="0"/>
              <a:cs typeface="Arial" panose="020B0604020202020204" pitchFamily="34" charset="0"/>
            </a:endParaRPr>
          </a:p>
          <a:p>
            <a:pPr marL="241300" indent="-228600">
              <a:lnSpc>
                <a:spcPts val="2710"/>
              </a:lnSpc>
              <a:buFont typeface="Arial"/>
              <a:buChar char="•"/>
              <a:tabLst>
                <a:tab pos="241300" algn="l"/>
              </a:tabLst>
            </a:pPr>
            <a:r>
              <a:rPr spc="-145" dirty="0">
                <a:latin typeface="Arial" panose="020B0604020202020204" pitchFamily="34" charset="0"/>
                <a:cs typeface="Arial" panose="020B0604020202020204" pitchFamily="34" charset="0"/>
              </a:rPr>
              <a:t>C</a:t>
            </a:r>
            <a:r>
              <a:rPr spc="30" dirty="0">
                <a:latin typeface="Arial" panose="020B0604020202020204" pitchFamily="34" charset="0"/>
                <a:cs typeface="Arial" panose="020B0604020202020204" pitchFamily="34" charset="0"/>
              </a:rPr>
              <a:t>i</a:t>
            </a:r>
            <a:r>
              <a:rPr spc="20" dirty="0">
                <a:latin typeface="Arial" panose="020B0604020202020204" pitchFamily="34" charset="0"/>
                <a:cs typeface="Arial" panose="020B0604020202020204" pitchFamily="34" charset="0"/>
              </a:rPr>
              <a:t>r</a:t>
            </a:r>
            <a:r>
              <a:rPr spc="5" dirty="0">
                <a:latin typeface="Arial" panose="020B0604020202020204" pitchFamily="34" charset="0"/>
                <a:cs typeface="Arial" panose="020B0604020202020204" pitchFamily="34" charset="0"/>
              </a:rPr>
              <a:t>cu</a:t>
            </a:r>
            <a:r>
              <a:rPr spc="-15" dirty="0">
                <a:latin typeface="Arial" panose="020B0604020202020204" pitchFamily="34" charset="0"/>
                <a:cs typeface="Arial" panose="020B0604020202020204" pitchFamily="34" charset="0"/>
              </a:rPr>
              <a:t>l</a:t>
            </a:r>
            <a:r>
              <a:rPr spc="-25" dirty="0">
                <a:latin typeface="Arial" panose="020B0604020202020204" pitchFamily="34" charset="0"/>
                <a:cs typeface="Arial" panose="020B0604020202020204" pitchFamily="34" charset="0"/>
              </a:rPr>
              <a:t>a</a:t>
            </a:r>
            <a:r>
              <a:rPr spc="60" dirty="0">
                <a:latin typeface="Arial" panose="020B0604020202020204" pitchFamily="34" charset="0"/>
                <a:cs typeface="Arial" panose="020B0604020202020204" pitchFamily="34" charset="0"/>
              </a:rPr>
              <a:t>tio</a:t>
            </a:r>
            <a:r>
              <a:rPr spc="50" dirty="0">
                <a:latin typeface="Arial" panose="020B0604020202020204" pitchFamily="34" charset="0"/>
                <a:cs typeface="Arial" panose="020B0604020202020204" pitchFamily="34" charset="0"/>
              </a:rPr>
              <a:t>n</a:t>
            </a:r>
            <a:r>
              <a:rPr spc="5" dirty="0">
                <a:latin typeface="Arial" panose="020B0604020202020204" pitchFamily="34" charset="0"/>
                <a:cs typeface="Arial" panose="020B0604020202020204" pitchFamily="34" charset="0"/>
              </a:rPr>
              <a:t> </a:t>
            </a:r>
            <a:r>
              <a:rPr spc="25" dirty="0">
                <a:latin typeface="Arial" panose="020B0604020202020204" pitchFamily="34" charset="0"/>
                <a:cs typeface="Arial" panose="020B0604020202020204" pitchFamily="34" charset="0"/>
              </a:rPr>
              <a:t>o</a:t>
            </a:r>
            <a:r>
              <a:rPr spc="70" dirty="0">
                <a:latin typeface="Arial" panose="020B0604020202020204" pitchFamily="34" charset="0"/>
                <a:cs typeface="Arial" panose="020B0604020202020204" pitchFamily="34" charset="0"/>
              </a:rPr>
              <a:t>f</a:t>
            </a:r>
            <a:r>
              <a:rPr spc="-15" dirty="0">
                <a:latin typeface="Arial" panose="020B0604020202020204" pitchFamily="34" charset="0"/>
                <a:cs typeface="Arial" panose="020B0604020202020204" pitchFamily="34" charset="0"/>
              </a:rPr>
              <a:t> </a:t>
            </a:r>
            <a:r>
              <a:rPr spc="95" dirty="0">
                <a:latin typeface="Arial" panose="020B0604020202020204" pitchFamily="34" charset="0"/>
                <a:cs typeface="Arial" panose="020B0604020202020204" pitchFamily="34" charset="0"/>
              </a:rPr>
              <a:t>M</a:t>
            </a:r>
            <a:r>
              <a:rPr spc="-50" dirty="0">
                <a:latin typeface="Arial" panose="020B0604020202020204" pitchFamily="34" charset="0"/>
                <a:cs typeface="Arial" panose="020B0604020202020204" pitchFamily="34" charset="0"/>
              </a:rPr>
              <a:t>O</a:t>
            </a:r>
            <a:r>
              <a:rPr spc="95" dirty="0">
                <a:latin typeface="Arial" panose="020B0604020202020204" pitchFamily="34" charset="0"/>
                <a:cs typeface="Arial" panose="020B0604020202020204" pitchFamily="34" charset="0"/>
              </a:rPr>
              <a:t>M</a:t>
            </a:r>
            <a:endParaRPr dirty="0">
              <a:latin typeface="Arial" panose="020B0604020202020204" pitchFamily="34" charset="0"/>
              <a:cs typeface="Arial" panose="020B0604020202020204" pitchFamily="34" charset="0"/>
            </a:endParaRPr>
          </a:p>
          <a:p>
            <a:pPr marL="241300" indent="-228600">
              <a:lnSpc>
                <a:spcPts val="2795"/>
              </a:lnSpc>
              <a:buFont typeface="Arial"/>
              <a:buChar char="•"/>
              <a:tabLst>
                <a:tab pos="241300" algn="l"/>
              </a:tabLst>
            </a:pPr>
            <a:r>
              <a:rPr spc="60" dirty="0">
                <a:latin typeface="Arial" panose="020B0604020202020204" pitchFamily="34" charset="0"/>
                <a:cs typeface="Arial" panose="020B0604020202020204" pitchFamily="34" charset="0"/>
              </a:rPr>
              <a:t>V</a:t>
            </a:r>
            <a:r>
              <a:rPr spc="15" dirty="0">
                <a:latin typeface="Arial" panose="020B0604020202020204" pitchFamily="34" charset="0"/>
                <a:cs typeface="Arial" panose="020B0604020202020204" pitchFamily="34" charset="0"/>
              </a:rPr>
              <a:t>i</a:t>
            </a:r>
            <a:r>
              <a:rPr dirty="0">
                <a:latin typeface="Arial" panose="020B0604020202020204" pitchFamily="34" charset="0"/>
                <a:cs typeface="Arial" panose="020B0604020202020204" pitchFamily="34" charset="0"/>
              </a:rPr>
              <a:t>ew</a:t>
            </a:r>
            <a:r>
              <a:rPr spc="-5" dirty="0">
                <a:latin typeface="Arial" panose="020B0604020202020204" pitchFamily="34" charset="0"/>
                <a:cs typeface="Arial" panose="020B0604020202020204" pitchFamily="34" charset="0"/>
              </a:rPr>
              <a:t> </a:t>
            </a:r>
            <a:r>
              <a:rPr spc="15" dirty="0">
                <a:latin typeface="Arial" panose="020B0604020202020204" pitchFamily="34" charset="0"/>
                <a:cs typeface="Arial" panose="020B0604020202020204" pitchFamily="34" charset="0"/>
              </a:rPr>
              <a:t>M</a:t>
            </a:r>
            <a:r>
              <a:rPr spc="10" dirty="0">
                <a:latin typeface="Arial" panose="020B0604020202020204" pitchFamily="34" charset="0"/>
                <a:cs typeface="Arial" panose="020B0604020202020204" pitchFamily="34" charset="0"/>
              </a:rPr>
              <a:t>O</a:t>
            </a:r>
            <a:r>
              <a:rPr spc="95" dirty="0">
                <a:latin typeface="Arial" panose="020B0604020202020204" pitchFamily="34" charset="0"/>
                <a:cs typeface="Arial" panose="020B0604020202020204" pitchFamily="34" charset="0"/>
              </a:rPr>
              <a:t>M</a:t>
            </a:r>
            <a:endParaRPr dirty="0">
              <a:latin typeface="Arial" panose="020B0604020202020204" pitchFamily="34" charset="0"/>
              <a:cs typeface="Arial" panose="020B0604020202020204" pitchFamily="34" charset="0"/>
            </a:endParaRPr>
          </a:p>
        </p:txBody>
      </p:sp>
      <p:sp>
        <p:nvSpPr>
          <p:cNvPr id="13" name="object 13"/>
          <p:cNvSpPr/>
          <p:nvPr/>
        </p:nvSpPr>
        <p:spPr>
          <a:xfrm>
            <a:off x="8132064" y="1149096"/>
            <a:ext cx="2982595" cy="1179830"/>
          </a:xfrm>
          <a:custGeom>
            <a:avLst/>
            <a:gdLst/>
            <a:ahLst/>
            <a:cxnLst/>
            <a:rect l="l" t="t" r="r" b="b"/>
            <a:pathLst>
              <a:path w="2982595" h="1179830">
                <a:moveTo>
                  <a:pt x="0" y="1179575"/>
                </a:moveTo>
                <a:lnTo>
                  <a:pt x="2982467" y="1179575"/>
                </a:lnTo>
                <a:lnTo>
                  <a:pt x="2982467" y="0"/>
                </a:lnTo>
                <a:lnTo>
                  <a:pt x="0" y="0"/>
                </a:lnTo>
                <a:lnTo>
                  <a:pt x="0" y="1179575"/>
                </a:lnTo>
                <a:close/>
              </a:path>
            </a:pathLst>
          </a:custGeom>
          <a:solidFill>
            <a:srgbClr val="0D5265"/>
          </a:solidFill>
        </p:spPr>
        <p:txBody>
          <a:bodyPr wrap="square" lIns="0" tIns="0" rIns="0" bIns="0" rtlCol="0"/>
          <a:lstStyle/>
          <a:p>
            <a:endParaRPr/>
          </a:p>
        </p:txBody>
      </p:sp>
      <p:sp>
        <p:nvSpPr>
          <p:cNvPr id="14" name="object 14"/>
          <p:cNvSpPr/>
          <p:nvPr/>
        </p:nvSpPr>
        <p:spPr>
          <a:xfrm>
            <a:off x="8132064" y="1149096"/>
            <a:ext cx="2982595" cy="1179830"/>
          </a:xfrm>
          <a:custGeom>
            <a:avLst/>
            <a:gdLst/>
            <a:ahLst/>
            <a:cxnLst/>
            <a:rect l="l" t="t" r="r" b="b"/>
            <a:pathLst>
              <a:path w="2982595" h="1179830">
                <a:moveTo>
                  <a:pt x="0" y="1179575"/>
                </a:moveTo>
                <a:lnTo>
                  <a:pt x="2982467" y="1179575"/>
                </a:lnTo>
                <a:lnTo>
                  <a:pt x="2982467" y="0"/>
                </a:lnTo>
                <a:lnTo>
                  <a:pt x="0" y="0"/>
                </a:lnTo>
                <a:lnTo>
                  <a:pt x="0" y="1179575"/>
                </a:lnTo>
                <a:close/>
              </a:path>
            </a:pathLst>
          </a:custGeom>
          <a:ln w="12191">
            <a:solidFill>
              <a:srgbClr val="0D5265"/>
            </a:solidFill>
          </a:ln>
        </p:spPr>
        <p:txBody>
          <a:bodyPr wrap="square" lIns="0" tIns="0" rIns="0" bIns="0" rtlCol="0"/>
          <a:lstStyle/>
          <a:p>
            <a:endParaRPr/>
          </a:p>
        </p:txBody>
      </p:sp>
      <p:sp>
        <p:nvSpPr>
          <p:cNvPr id="15" name="object 15"/>
          <p:cNvSpPr txBox="1"/>
          <p:nvPr/>
        </p:nvSpPr>
        <p:spPr>
          <a:xfrm>
            <a:off x="8927996" y="1283378"/>
            <a:ext cx="1377950" cy="867225"/>
          </a:xfrm>
          <a:prstGeom prst="rect">
            <a:avLst/>
          </a:prstGeom>
        </p:spPr>
        <p:txBody>
          <a:bodyPr vert="horz" wrap="square" lIns="0" tIns="0" rIns="0" bIns="0" rtlCol="0">
            <a:spAutoFit/>
          </a:bodyPr>
          <a:lstStyle/>
          <a:p>
            <a:pPr marL="12700" marR="5080" indent="91440">
              <a:lnSpc>
                <a:spcPts val="3479"/>
              </a:lnSpc>
            </a:pPr>
            <a:r>
              <a:rPr sz="2800" spc="175" dirty="0">
                <a:solidFill>
                  <a:srgbClr val="FFFFFF"/>
                </a:solidFill>
                <a:latin typeface="Arial" panose="020B0604020202020204" pitchFamily="34" charset="0"/>
                <a:cs typeface="Arial" panose="020B0604020202020204" pitchFamily="34" charset="0"/>
              </a:rPr>
              <a:t>A</a:t>
            </a:r>
            <a:r>
              <a:rPr sz="2800" spc="75" dirty="0">
                <a:solidFill>
                  <a:srgbClr val="FFFFFF"/>
                </a:solidFill>
                <a:latin typeface="Arial" panose="020B0604020202020204" pitchFamily="34" charset="0"/>
                <a:cs typeface="Arial" panose="020B0604020202020204" pitchFamily="34" charset="0"/>
              </a:rPr>
              <a:t>c</a:t>
            </a:r>
            <a:r>
              <a:rPr sz="2800" spc="170" dirty="0">
                <a:solidFill>
                  <a:srgbClr val="FFFFFF"/>
                </a:solidFill>
                <a:latin typeface="Arial" panose="020B0604020202020204" pitchFamily="34" charset="0"/>
                <a:cs typeface="Arial" panose="020B0604020202020204" pitchFamily="34" charset="0"/>
              </a:rPr>
              <a:t>ti</a:t>
            </a:r>
            <a:r>
              <a:rPr sz="2800" spc="250" dirty="0">
                <a:solidFill>
                  <a:srgbClr val="FFFFFF"/>
                </a:solidFill>
                <a:latin typeface="Arial" panose="020B0604020202020204" pitchFamily="34" charset="0"/>
                <a:cs typeface="Arial" panose="020B0604020202020204" pitchFamily="34" charset="0"/>
              </a:rPr>
              <a:t>o</a:t>
            </a:r>
            <a:r>
              <a:rPr sz="2800" spc="80" dirty="0">
                <a:solidFill>
                  <a:srgbClr val="FFFFFF"/>
                </a:solidFill>
                <a:latin typeface="Arial" panose="020B0604020202020204" pitchFamily="34" charset="0"/>
                <a:cs typeface="Arial" panose="020B0604020202020204" pitchFamily="34" charset="0"/>
              </a:rPr>
              <a:t>n</a:t>
            </a:r>
            <a:r>
              <a:rPr sz="2800" spc="40" dirty="0">
                <a:solidFill>
                  <a:srgbClr val="FFFFFF"/>
                </a:solidFill>
                <a:latin typeface="Arial" panose="020B0604020202020204" pitchFamily="34" charset="0"/>
                <a:cs typeface="Arial" panose="020B0604020202020204" pitchFamily="34" charset="0"/>
              </a:rPr>
              <a:t> </a:t>
            </a:r>
            <a:r>
              <a:rPr sz="2800" spc="95" dirty="0">
                <a:solidFill>
                  <a:srgbClr val="FFFFFF"/>
                </a:solidFill>
                <a:latin typeface="Arial" panose="020B0604020202020204" pitchFamily="34" charset="0"/>
                <a:cs typeface="Arial" panose="020B0604020202020204" pitchFamily="34" charset="0"/>
              </a:rPr>
              <a:t>T</a:t>
            </a:r>
            <a:r>
              <a:rPr sz="2800" spc="155" dirty="0">
                <a:solidFill>
                  <a:srgbClr val="FFFFFF"/>
                </a:solidFill>
                <a:latin typeface="Arial" panose="020B0604020202020204" pitchFamily="34" charset="0"/>
                <a:cs typeface="Arial" panose="020B0604020202020204" pitchFamily="34" charset="0"/>
              </a:rPr>
              <a:t>r</a:t>
            </a:r>
            <a:r>
              <a:rPr sz="2800" spc="65" dirty="0">
                <a:solidFill>
                  <a:srgbClr val="FFFFFF"/>
                </a:solidFill>
                <a:latin typeface="Arial" panose="020B0604020202020204" pitchFamily="34" charset="0"/>
                <a:cs typeface="Arial" panose="020B0604020202020204" pitchFamily="34" charset="0"/>
              </a:rPr>
              <a:t>ac</a:t>
            </a:r>
            <a:r>
              <a:rPr sz="2800" spc="30" dirty="0">
                <a:solidFill>
                  <a:srgbClr val="FFFFFF"/>
                </a:solidFill>
                <a:latin typeface="Arial" panose="020B0604020202020204" pitchFamily="34" charset="0"/>
                <a:cs typeface="Arial" panose="020B0604020202020204" pitchFamily="34" charset="0"/>
              </a:rPr>
              <a:t>k</a:t>
            </a:r>
            <a:r>
              <a:rPr sz="2800" spc="40" dirty="0">
                <a:solidFill>
                  <a:srgbClr val="FFFFFF"/>
                </a:solidFill>
                <a:latin typeface="Arial" panose="020B0604020202020204" pitchFamily="34" charset="0"/>
                <a:cs typeface="Arial" panose="020B0604020202020204" pitchFamily="34" charset="0"/>
              </a:rPr>
              <a:t>e</a:t>
            </a:r>
            <a:r>
              <a:rPr sz="2800" spc="95" dirty="0">
                <a:solidFill>
                  <a:srgbClr val="FFFFFF"/>
                </a:solidFill>
                <a:latin typeface="Arial" panose="020B0604020202020204" pitchFamily="34" charset="0"/>
                <a:cs typeface="Arial" panose="020B0604020202020204" pitchFamily="34" charset="0"/>
              </a:rPr>
              <a:t>r</a:t>
            </a:r>
            <a:endParaRPr sz="2800" dirty="0">
              <a:latin typeface="Arial" panose="020B0604020202020204" pitchFamily="34" charset="0"/>
              <a:cs typeface="Arial" panose="020B0604020202020204" pitchFamily="34" charset="0"/>
            </a:endParaRPr>
          </a:p>
        </p:txBody>
      </p:sp>
      <p:sp>
        <p:nvSpPr>
          <p:cNvPr id="16" name="object 16"/>
          <p:cNvSpPr/>
          <p:nvPr/>
        </p:nvSpPr>
        <p:spPr>
          <a:xfrm>
            <a:off x="8132064" y="2328672"/>
            <a:ext cx="2982595" cy="3952240"/>
          </a:xfrm>
          <a:custGeom>
            <a:avLst/>
            <a:gdLst/>
            <a:ahLst/>
            <a:cxnLst/>
            <a:rect l="l" t="t" r="r" b="b"/>
            <a:pathLst>
              <a:path w="2982595" h="3952240">
                <a:moveTo>
                  <a:pt x="0" y="3951731"/>
                </a:moveTo>
                <a:lnTo>
                  <a:pt x="2982467" y="3951731"/>
                </a:lnTo>
                <a:lnTo>
                  <a:pt x="2982467" y="0"/>
                </a:lnTo>
                <a:lnTo>
                  <a:pt x="0" y="0"/>
                </a:lnTo>
                <a:lnTo>
                  <a:pt x="0" y="3951731"/>
                </a:lnTo>
                <a:close/>
              </a:path>
            </a:pathLst>
          </a:custGeom>
          <a:solidFill>
            <a:srgbClr val="CCD0D3"/>
          </a:solidFill>
        </p:spPr>
        <p:txBody>
          <a:bodyPr wrap="square" lIns="0" tIns="0" rIns="0" bIns="0" rtlCol="0"/>
          <a:lstStyle/>
          <a:p>
            <a:endParaRPr/>
          </a:p>
        </p:txBody>
      </p:sp>
      <p:sp>
        <p:nvSpPr>
          <p:cNvPr id="17" name="object 17"/>
          <p:cNvSpPr txBox="1"/>
          <p:nvPr/>
        </p:nvSpPr>
        <p:spPr>
          <a:xfrm>
            <a:off x="8246744" y="2429780"/>
            <a:ext cx="2708275" cy="2553263"/>
          </a:xfrm>
          <a:prstGeom prst="rect">
            <a:avLst/>
          </a:prstGeom>
        </p:spPr>
        <p:txBody>
          <a:bodyPr vert="horz" wrap="square" lIns="0" tIns="0" rIns="0" bIns="0" rtlCol="0">
            <a:spAutoFit/>
          </a:bodyPr>
          <a:lstStyle/>
          <a:p>
            <a:pPr marL="241300" marR="102235" indent="-228600">
              <a:lnSpc>
                <a:spcPts val="2330"/>
              </a:lnSpc>
              <a:buFont typeface="Arial"/>
              <a:buChar char="•"/>
              <a:tabLst>
                <a:tab pos="241300" algn="l"/>
              </a:tabLst>
            </a:pPr>
            <a:r>
              <a:rPr spc="-145" dirty="0">
                <a:latin typeface="Arial" panose="020B0604020202020204" pitchFamily="34" charset="0"/>
                <a:cs typeface="Arial" panose="020B0604020202020204" pitchFamily="34" charset="0"/>
              </a:rPr>
              <a:t>C</a:t>
            </a:r>
            <a:r>
              <a:rPr spc="35" dirty="0">
                <a:latin typeface="Arial" panose="020B0604020202020204" pitchFamily="34" charset="0"/>
                <a:cs typeface="Arial" panose="020B0604020202020204" pitchFamily="34" charset="0"/>
              </a:rPr>
              <a:t>r</a:t>
            </a:r>
            <a:r>
              <a:rPr spc="-35" dirty="0">
                <a:latin typeface="Arial" panose="020B0604020202020204" pitchFamily="34" charset="0"/>
                <a:cs typeface="Arial" panose="020B0604020202020204" pitchFamily="34" charset="0"/>
              </a:rPr>
              <a:t>e</a:t>
            </a:r>
            <a:r>
              <a:rPr spc="-55" dirty="0">
                <a:latin typeface="Arial" panose="020B0604020202020204" pitchFamily="34" charset="0"/>
                <a:cs typeface="Arial" panose="020B0604020202020204" pitchFamily="34" charset="0"/>
              </a:rPr>
              <a:t>a</a:t>
            </a:r>
            <a:r>
              <a:rPr spc="130" dirty="0">
                <a:latin typeface="Arial" panose="020B0604020202020204" pitchFamily="34" charset="0"/>
                <a:cs typeface="Arial" panose="020B0604020202020204" pitchFamily="34" charset="0"/>
              </a:rPr>
              <a:t>t</a:t>
            </a:r>
            <a:r>
              <a:rPr spc="-35" dirty="0">
                <a:latin typeface="Arial" panose="020B0604020202020204" pitchFamily="34" charset="0"/>
                <a:cs typeface="Arial" panose="020B0604020202020204" pitchFamily="34" charset="0"/>
              </a:rPr>
              <a:t>e</a:t>
            </a:r>
            <a:r>
              <a:rPr spc="-20" dirty="0">
                <a:latin typeface="Arial" panose="020B0604020202020204" pitchFamily="34" charset="0"/>
                <a:cs typeface="Arial" panose="020B0604020202020204" pitchFamily="34" charset="0"/>
              </a:rPr>
              <a:t> </a:t>
            </a:r>
            <a:r>
              <a:rPr spc="-55" dirty="0">
                <a:latin typeface="Arial" panose="020B0604020202020204" pitchFamily="34" charset="0"/>
                <a:cs typeface="Arial" panose="020B0604020202020204" pitchFamily="34" charset="0"/>
              </a:rPr>
              <a:t>a</a:t>
            </a:r>
            <a:r>
              <a:rPr spc="-15" dirty="0">
                <a:latin typeface="Arial" panose="020B0604020202020204" pitchFamily="34" charset="0"/>
                <a:cs typeface="Arial" panose="020B0604020202020204" pitchFamily="34" charset="0"/>
              </a:rPr>
              <a:t>c</a:t>
            </a:r>
            <a:r>
              <a:rPr spc="60" dirty="0">
                <a:latin typeface="Arial" panose="020B0604020202020204" pitchFamily="34" charset="0"/>
                <a:cs typeface="Arial" panose="020B0604020202020204" pitchFamily="34" charset="0"/>
              </a:rPr>
              <a:t>tio</a:t>
            </a:r>
            <a:r>
              <a:rPr spc="50" dirty="0">
                <a:latin typeface="Arial" panose="020B0604020202020204" pitchFamily="34" charset="0"/>
                <a:cs typeface="Arial" panose="020B0604020202020204" pitchFamily="34" charset="0"/>
              </a:rPr>
              <a:t>n</a:t>
            </a:r>
            <a:r>
              <a:rPr spc="-5" dirty="0">
                <a:latin typeface="Arial" panose="020B0604020202020204" pitchFamily="34" charset="0"/>
                <a:cs typeface="Arial" panose="020B0604020202020204" pitchFamily="34" charset="0"/>
              </a:rPr>
              <a:t> </a:t>
            </a:r>
            <a:r>
              <a:rPr spc="90" dirty="0">
                <a:latin typeface="Arial" panose="020B0604020202020204" pitchFamily="34" charset="0"/>
                <a:cs typeface="Arial" panose="020B0604020202020204" pitchFamily="34" charset="0"/>
              </a:rPr>
              <a:t>t</a:t>
            </a:r>
            <a:r>
              <a:rPr spc="85" dirty="0">
                <a:latin typeface="Arial" panose="020B0604020202020204" pitchFamily="34" charset="0"/>
                <a:cs typeface="Arial" panose="020B0604020202020204" pitchFamily="34" charset="0"/>
              </a:rPr>
              <a:t>r</a:t>
            </a:r>
            <a:r>
              <a:rPr spc="-55" dirty="0">
                <a:latin typeface="Arial" panose="020B0604020202020204" pitchFamily="34" charset="0"/>
                <a:cs typeface="Arial" panose="020B0604020202020204" pitchFamily="34" charset="0"/>
              </a:rPr>
              <a:t>a</a:t>
            </a:r>
            <a:r>
              <a:rPr spc="-5" dirty="0">
                <a:latin typeface="Arial" panose="020B0604020202020204" pitchFamily="34" charset="0"/>
                <a:cs typeface="Arial" panose="020B0604020202020204" pitchFamily="34" charset="0"/>
              </a:rPr>
              <a:t>c</a:t>
            </a:r>
            <a:r>
              <a:rPr spc="-25" dirty="0">
                <a:latin typeface="Arial" panose="020B0604020202020204" pitchFamily="34" charset="0"/>
                <a:cs typeface="Arial" panose="020B0604020202020204" pitchFamily="34" charset="0"/>
              </a:rPr>
              <a:t>k</a:t>
            </a:r>
            <a:r>
              <a:rPr spc="-35" dirty="0">
                <a:latin typeface="Arial" panose="020B0604020202020204" pitchFamily="34" charset="0"/>
                <a:cs typeface="Arial" panose="020B0604020202020204" pitchFamily="34" charset="0"/>
              </a:rPr>
              <a:t>e</a:t>
            </a:r>
            <a:r>
              <a:rPr spc="65" dirty="0">
                <a:latin typeface="Arial" panose="020B0604020202020204" pitchFamily="34" charset="0"/>
                <a:cs typeface="Arial" panose="020B0604020202020204" pitchFamily="34" charset="0"/>
              </a:rPr>
              <a:t>r</a:t>
            </a:r>
            <a:r>
              <a:rPr spc="50" dirty="0">
                <a:latin typeface="Arial" panose="020B0604020202020204" pitchFamily="34" charset="0"/>
                <a:cs typeface="Arial" panose="020B0604020202020204" pitchFamily="34" charset="0"/>
              </a:rPr>
              <a:t> </a:t>
            </a:r>
            <a:r>
              <a:rPr spc="60" dirty="0">
                <a:latin typeface="Arial" panose="020B0604020202020204" pitchFamily="34" charset="0"/>
                <a:cs typeface="Arial" panose="020B0604020202020204" pitchFamily="34" charset="0"/>
              </a:rPr>
              <a:t>f</a:t>
            </a:r>
            <a:r>
              <a:rPr spc="25" dirty="0">
                <a:latin typeface="Arial" panose="020B0604020202020204" pitchFamily="34" charset="0"/>
                <a:cs typeface="Arial" panose="020B0604020202020204" pitchFamily="34" charset="0"/>
              </a:rPr>
              <a:t>o</a:t>
            </a:r>
            <a:r>
              <a:rPr spc="65" dirty="0">
                <a:latin typeface="Arial" panose="020B0604020202020204" pitchFamily="34" charset="0"/>
                <a:cs typeface="Arial" panose="020B0604020202020204" pitchFamily="34" charset="0"/>
              </a:rPr>
              <a:t>r</a:t>
            </a:r>
            <a:r>
              <a:rPr spc="-10" dirty="0">
                <a:latin typeface="Arial" panose="020B0604020202020204" pitchFamily="34" charset="0"/>
                <a:cs typeface="Arial" panose="020B0604020202020204" pitchFamily="34" charset="0"/>
              </a:rPr>
              <a:t> </a:t>
            </a:r>
            <a:r>
              <a:rPr spc="65" dirty="0">
                <a:latin typeface="Arial" panose="020B0604020202020204" pitchFamily="34" charset="0"/>
                <a:cs typeface="Arial" panose="020B0604020202020204" pitchFamily="34" charset="0"/>
              </a:rPr>
              <a:t>t</a:t>
            </a:r>
            <a:r>
              <a:rPr spc="140" dirty="0">
                <a:latin typeface="Arial" panose="020B0604020202020204" pitchFamily="34" charset="0"/>
                <a:cs typeface="Arial" panose="020B0604020202020204" pitchFamily="34" charset="0"/>
              </a:rPr>
              <a:t>h</a:t>
            </a:r>
            <a:r>
              <a:rPr spc="-35" dirty="0">
                <a:latin typeface="Arial" panose="020B0604020202020204" pitchFamily="34" charset="0"/>
                <a:cs typeface="Arial" panose="020B0604020202020204" pitchFamily="34" charset="0"/>
              </a:rPr>
              <a:t>e</a:t>
            </a:r>
            <a:r>
              <a:rPr spc="-20" dirty="0">
                <a:latin typeface="Arial" panose="020B0604020202020204" pitchFamily="34" charset="0"/>
                <a:cs typeface="Arial" panose="020B0604020202020204" pitchFamily="34" charset="0"/>
              </a:rPr>
              <a:t> </a:t>
            </a:r>
            <a:r>
              <a:rPr spc="65" dirty="0">
                <a:latin typeface="Arial" panose="020B0604020202020204" pitchFamily="34" charset="0"/>
                <a:cs typeface="Arial" panose="020B0604020202020204" pitchFamily="34" charset="0"/>
              </a:rPr>
              <a:t>m</a:t>
            </a:r>
            <a:r>
              <a:rPr spc="-35" dirty="0">
                <a:latin typeface="Arial" panose="020B0604020202020204" pitchFamily="34" charset="0"/>
                <a:cs typeface="Arial" panose="020B0604020202020204" pitchFamily="34" charset="0"/>
              </a:rPr>
              <a:t>e</a:t>
            </a:r>
            <a:r>
              <a:rPr spc="-45" dirty="0">
                <a:latin typeface="Arial" panose="020B0604020202020204" pitchFamily="34" charset="0"/>
                <a:cs typeface="Arial" panose="020B0604020202020204" pitchFamily="34" charset="0"/>
              </a:rPr>
              <a:t>e</a:t>
            </a:r>
            <a:r>
              <a:rPr spc="45" dirty="0">
                <a:latin typeface="Arial" panose="020B0604020202020204" pitchFamily="34" charset="0"/>
                <a:cs typeface="Arial" panose="020B0604020202020204" pitchFamily="34" charset="0"/>
              </a:rPr>
              <a:t>ti</a:t>
            </a:r>
            <a:r>
              <a:rPr spc="120" dirty="0">
                <a:latin typeface="Arial" panose="020B0604020202020204" pitchFamily="34" charset="0"/>
                <a:cs typeface="Arial" panose="020B0604020202020204" pitchFamily="34" charset="0"/>
              </a:rPr>
              <a:t>n</a:t>
            </a:r>
            <a:r>
              <a:rPr spc="75" dirty="0">
                <a:latin typeface="Arial" panose="020B0604020202020204" pitchFamily="34" charset="0"/>
                <a:cs typeface="Arial" panose="020B0604020202020204" pitchFamily="34" charset="0"/>
              </a:rPr>
              <a:t>g</a:t>
            </a:r>
            <a:endParaRPr dirty="0">
              <a:latin typeface="Arial" panose="020B0604020202020204" pitchFamily="34" charset="0"/>
              <a:cs typeface="Arial" panose="020B0604020202020204" pitchFamily="34" charset="0"/>
            </a:endParaRPr>
          </a:p>
          <a:p>
            <a:pPr marL="241300" indent="-228600">
              <a:lnSpc>
                <a:spcPts val="2640"/>
              </a:lnSpc>
              <a:buFont typeface="Arial"/>
              <a:buChar char="•"/>
              <a:tabLst>
                <a:tab pos="241300" algn="l"/>
              </a:tabLst>
            </a:pPr>
            <a:r>
              <a:rPr spc="10" dirty="0">
                <a:latin typeface="Arial" panose="020B0604020202020204" pitchFamily="34" charset="0"/>
                <a:cs typeface="Arial" panose="020B0604020202020204" pitchFamily="34" charset="0"/>
              </a:rPr>
              <a:t>Vi</a:t>
            </a:r>
            <a:r>
              <a:rPr spc="25" dirty="0">
                <a:latin typeface="Arial" panose="020B0604020202020204" pitchFamily="34" charset="0"/>
                <a:cs typeface="Arial" panose="020B0604020202020204" pitchFamily="34" charset="0"/>
              </a:rPr>
              <a:t>ew</a:t>
            </a:r>
            <a:r>
              <a:rPr spc="-5" dirty="0">
                <a:latin typeface="Arial" panose="020B0604020202020204" pitchFamily="34" charset="0"/>
                <a:cs typeface="Arial" panose="020B0604020202020204" pitchFamily="34" charset="0"/>
              </a:rPr>
              <a:t> </a:t>
            </a:r>
            <a:r>
              <a:rPr spc="-55" dirty="0">
                <a:latin typeface="Arial" panose="020B0604020202020204" pitchFamily="34" charset="0"/>
                <a:cs typeface="Arial" panose="020B0604020202020204" pitchFamily="34" charset="0"/>
              </a:rPr>
              <a:t>a</a:t>
            </a:r>
            <a:r>
              <a:rPr spc="-15" dirty="0">
                <a:latin typeface="Arial" panose="020B0604020202020204" pitchFamily="34" charset="0"/>
                <a:cs typeface="Arial" panose="020B0604020202020204" pitchFamily="34" charset="0"/>
              </a:rPr>
              <a:t>c</a:t>
            </a:r>
            <a:r>
              <a:rPr spc="60" dirty="0">
                <a:latin typeface="Arial" panose="020B0604020202020204" pitchFamily="34" charset="0"/>
                <a:cs typeface="Arial" panose="020B0604020202020204" pitchFamily="34" charset="0"/>
              </a:rPr>
              <a:t>tio</a:t>
            </a:r>
            <a:r>
              <a:rPr spc="50" dirty="0">
                <a:latin typeface="Arial" panose="020B0604020202020204" pitchFamily="34" charset="0"/>
                <a:cs typeface="Arial" panose="020B0604020202020204" pitchFamily="34" charset="0"/>
              </a:rPr>
              <a:t>n</a:t>
            </a:r>
            <a:r>
              <a:rPr spc="-5" dirty="0">
                <a:latin typeface="Arial" panose="020B0604020202020204" pitchFamily="34" charset="0"/>
                <a:cs typeface="Arial" panose="020B0604020202020204" pitchFamily="34" charset="0"/>
              </a:rPr>
              <a:t> </a:t>
            </a:r>
            <a:r>
              <a:rPr spc="90" dirty="0">
                <a:latin typeface="Arial" panose="020B0604020202020204" pitchFamily="34" charset="0"/>
                <a:cs typeface="Arial" panose="020B0604020202020204" pitchFamily="34" charset="0"/>
              </a:rPr>
              <a:t>t</a:t>
            </a:r>
            <a:r>
              <a:rPr spc="85" dirty="0">
                <a:latin typeface="Arial" panose="020B0604020202020204" pitchFamily="34" charset="0"/>
                <a:cs typeface="Arial" panose="020B0604020202020204" pitchFamily="34" charset="0"/>
              </a:rPr>
              <a:t>r</a:t>
            </a:r>
            <a:r>
              <a:rPr spc="-55" dirty="0">
                <a:latin typeface="Arial" panose="020B0604020202020204" pitchFamily="34" charset="0"/>
                <a:cs typeface="Arial" panose="020B0604020202020204" pitchFamily="34" charset="0"/>
              </a:rPr>
              <a:t>a</a:t>
            </a:r>
            <a:r>
              <a:rPr spc="-5" dirty="0">
                <a:latin typeface="Arial" panose="020B0604020202020204" pitchFamily="34" charset="0"/>
                <a:cs typeface="Arial" panose="020B0604020202020204" pitchFamily="34" charset="0"/>
              </a:rPr>
              <a:t>c</a:t>
            </a:r>
            <a:r>
              <a:rPr spc="-25" dirty="0">
                <a:latin typeface="Arial" panose="020B0604020202020204" pitchFamily="34" charset="0"/>
                <a:cs typeface="Arial" panose="020B0604020202020204" pitchFamily="34" charset="0"/>
              </a:rPr>
              <a:t>k</a:t>
            </a:r>
            <a:r>
              <a:rPr spc="-35" dirty="0">
                <a:latin typeface="Arial" panose="020B0604020202020204" pitchFamily="34" charset="0"/>
                <a:cs typeface="Arial" panose="020B0604020202020204" pitchFamily="34" charset="0"/>
              </a:rPr>
              <a:t>e</a:t>
            </a:r>
            <a:r>
              <a:rPr spc="65" dirty="0">
                <a:latin typeface="Arial" panose="020B0604020202020204" pitchFamily="34" charset="0"/>
                <a:cs typeface="Arial" panose="020B0604020202020204" pitchFamily="34" charset="0"/>
              </a:rPr>
              <a:t>r</a:t>
            </a:r>
            <a:endParaRPr dirty="0">
              <a:latin typeface="Arial" panose="020B0604020202020204" pitchFamily="34" charset="0"/>
              <a:cs typeface="Arial" panose="020B0604020202020204" pitchFamily="34" charset="0"/>
            </a:endParaRPr>
          </a:p>
          <a:p>
            <a:pPr marL="241300" indent="-228600">
              <a:lnSpc>
                <a:spcPts val="2710"/>
              </a:lnSpc>
              <a:buFont typeface="Arial"/>
              <a:buChar char="•"/>
              <a:tabLst>
                <a:tab pos="241300" algn="l"/>
              </a:tabLst>
            </a:pPr>
            <a:r>
              <a:rPr spc="25" dirty="0">
                <a:latin typeface="Arial" panose="020B0604020202020204" pitchFamily="34" charset="0"/>
                <a:cs typeface="Arial" panose="020B0604020202020204" pitchFamily="34" charset="0"/>
              </a:rPr>
              <a:t>Upd</a:t>
            </a:r>
            <a:r>
              <a:rPr spc="30" dirty="0">
                <a:latin typeface="Arial" panose="020B0604020202020204" pitchFamily="34" charset="0"/>
                <a:cs typeface="Arial" panose="020B0604020202020204" pitchFamily="34" charset="0"/>
              </a:rPr>
              <a:t>a</a:t>
            </a:r>
            <a:r>
              <a:rPr spc="130" dirty="0">
                <a:latin typeface="Arial" panose="020B0604020202020204" pitchFamily="34" charset="0"/>
                <a:cs typeface="Arial" panose="020B0604020202020204" pitchFamily="34" charset="0"/>
              </a:rPr>
              <a:t>t</a:t>
            </a:r>
            <a:r>
              <a:rPr spc="-35" dirty="0">
                <a:latin typeface="Arial" panose="020B0604020202020204" pitchFamily="34" charset="0"/>
                <a:cs typeface="Arial" panose="020B0604020202020204" pitchFamily="34" charset="0"/>
              </a:rPr>
              <a:t>e</a:t>
            </a:r>
            <a:r>
              <a:rPr spc="-5" dirty="0">
                <a:latin typeface="Arial" panose="020B0604020202020204" pitchFamily="34" charset="0"/>
                <a:cs typeface="Arial" panose="020B0604020202020204" pitchFamily="34" charset="0"/>
              </a:rPr>
              <a:t> </a:t>
            </a:r>
            <a:r>
              <a:rPr spc="-55" dirty="0">
                <a:latin typeface="Arial" panose="020B0604020202020204" pitchFamily="34" charset="0"/>
                <a:cs typeface="Arial" panose="020B0604020202020204" pitchFamily="34" charset="0"/>
              </a:rPr>
              <a:t>a</a:t>
            </a:r>
            <a:r>
              <a:rPr spc="-15" dirty="0">
                <a:latin typeface="Arial" panose="020B0604020202020204" pitchFamily="34" charset="0"/>
                <a:cs typeface="Arial" panose="020B0604020202020204" pitchFamily="34" charset="0"/>
              </a:rPr>
              <a:t>c</a:t>
            </a:r>
            <a:r>
              <a:rPr spc="60" dirty="0">
                <a:latin typeface="Arial" panose="020B0604020202020204" pitchFamily="34" charset="0"/>
                <a:cs typeface="Arial" panose="020B0604020202020204" pitchFamily="34" charset="0"/>
              </a:rPr>
              <a:t>tio</a:t>
            </a:r>
            <a:r>
              <a:rPr spc="50" dirty="0">
                <a:latin typeface="Arial" panose="020B0604020202020204" pitchFamily="34" charset="0"/>
                <a:cs typeface="Arial" panose="020B0604020202020204" pitchFamily="34" charset="0"/>
              </a:rPr>
              <a:t>n</a:t>
            </a:r>
            <a:r>
              <a:rPr spc="-5" dirty="0">
                <a:latin typeface="Arial" panose="020B0604020202020204" pitchFamily="34" charset="0"/>
                <a:cs typeface="Arial" panose="020B0604020202020204" pitchFamily="34" charset="0"/>
              </a:rPr>
              <a:t> </a:t>
            </a:r>
            <a:r>
              <a:rPr spc="90" dirty="0">
                <a:latin typeface="Arial" panose="020B0604020202020204" pitchFamily="34" charset="0"/>
                <a:cs typeface="Arial" panose="020B0604020202020204" pitchFamily="34" charset="0"/>
              </a:rPr>
              <a:t>t</a:t>
            </a:r>
            <a:r>
              <a:rPr spc="85" dirty="0">
                <a:latin typeface="Arial" panose="020B0604020202020204" pitchFamily="34" charset="0"/>
                <a:cs typeface="Arial" panose="020B0604020202020204" pitchFamily="34" charset="0"/>
              </a:rPr>
              <a:t>r</a:t>
            </a:r>
            <a:r>
              <a:rPr spc="-55" dirty="0">
                <a:latin typeface="Arial" panose="020B0604020202020204" pitchFamily="34" charset="0"/>
                <a:cs typeface="Arial" panose="020B0604020202020204" pitchFamily="34" charset="0"/>
              </a:rPr>
              <a:t>a</a:t>
            </a:r>
            <a:r>
              <a:rPr spc="-5" dirty="0">
                <a:latin typeface="Arial" panose="020B0604020202020204" pitchFamily="34" charset="0"/>
                <a:cs typeface="Arial" panose="020B0604020202020204" pitchFamily="34" charset="0"/>
              </a:rPr>
              <a:t>c</a:t>
            </a:r>
            <a:r>
              <a:rPr spc="-25" dirty="0">
                <a:latin typeface="Arial" panose="020B0604020202020204" pitchFamily="34" charset="0"/>
                <a:cs typeface="Arial" panose="020B0604020202020204" pitchFamily="34" charset="0"/>
              </a:rPr>
              <a:t>k</a:t>
            </a:r>
            <a:r>
              <a:rPr spc="-35" dirty="0">
                <a:latin typeface="Arial" panose="020B0604020202020204" pitchFamily="34" charset="0"/>
                <a:cs typeface="Arial" panose="020B0604020202020204" pitchFamily="34" charset="0"/>
              </a:rPr>
              <a:t>e</a:t>
            </a:r>
            <a:r>
              <a:rPr spc="65" dirty="0">
                <a:latin typeface="Arial" panose="020B0604020202020204" pitchFamily="34" charset="0"/>
                <a:cs typeface="Arial" panose="020B0604020202020204" pitchFamily="34" charset="0"/>
              </a:rPr>
              <a:t>r</a:t>
            </a:r>
            <a:endParaRPr dirty="0">
              <a:latin typeface="Arial" panose="020B0604020202020204" pitchFamily="34" charset="0"/>
              <a:cs typeface="Arial" panose="020B0604020202020204" pitchFamily="34" charset="0"/>
            </a:endParaRPr>
          </a:p>
          <a:p>
            <a:pPr marL="241300" marR="288925" indent="-228600">
              <a:lnSpc>
                <a:spcPts val="2320"/>
              </a:lnSpc>
              <a:spcBef>
                <a:spcPts val="459"/>
              </a:spcBef>
              <a:buFont typeface="Arial"/>
              <a:buChar char="•"/>
              <a:tabLst>
                <a:tab pos="241300" algn="l"/>
              </a:tabLst>
            </a:pPr>
            <a:r>
              <a:rPr spc="75" dirty="0">
                <a:latin typeface="Arial" panose="020B0604020202020204" pitchFamily="34" charset="0"/>
                <a:cs typeface="Arial" panose="020B0604020202020204" pitchFamily="34" charset="0"/>
              </a:rPr>
              <a:t>A</a:t>
            </a:r>
            <a:r>
              <a:rPr spc="-85" dirty="0">
                <a:latin typeface="Arial" panose="020B0604020202020204" pitchFamily="34" charset="0"/>
                <a:cs typeface="Arial" panose="020B0604020202020204" pitchFamily="34" charset="0"/>
              </a:rPr>
              <a:t>ss</a:t>
            </a:r>
            <a:r>
              <a:rPr spc="15" dirty="0">
                <a:latin typeface="Arial" panose="020B0604020202020204" pitchFamily="34" charset="0"/>
                <a:cs typeface="Arial" panose="020B0604020202020204" pitchFamily="34" charset="0"/>
              </a:rPr>
              <a:t>i</a:t>
            </a:r>
            <a:r>
              <a:rPr spc="65" dirty="0">
                <a:latin typeface="Arial" panose="020B0604020202020204" pitchFamily="34" charset="0"/>
                <a:cs typeface="Arial" panose="020B0604020202020204" pitchFamily="34" charset="0"/>
              </a:rPr>
              <a:t>gn</a:t>
            </a:r>
            <a:r>
              <a:rPr spc="20" dirty="0">
                <a:latin typeface="Arial" panose="020B0604020202020204" pitchFamily="34" charset="0"/>
                <a:cs typeface="Arial" panose="020B0604020202020204" pitchFamily="34" charset="0"/>
              </a:rPr>
              <a:t>i</a:t>
            </a:r>
            <a:r>
              <a:rPr spc="65" dirty="0">
                <a:latin typeface="Arial" panose="020B0604020202020204" pitchFamily="34" charset="0"/>
                <a:cs typeface="Arial" panose="020B0604020202020204" pitchFamily="34" charset="0"/>
              </a:rPr>
              <a:t>ng</a:t>
            </a:r>
            <a:r>
              <a:rPr spc="-15" dirty="0">
                <a:latin typeface="Arial" panose="020B0604020202020204" pitchFamily="34" charset="0"/>
                <a:cs typeface="Arial" panose="020B0604020202020204" pitchFamily="34" charset="0"/>
              </a:rPr>
              <a:t> </a:t>
            </a:r>
            <a:r>
              <a:rPr spc="25" dirty="0">
                <a:latin typeface="Arial" panose="020B0604020202020204" pitchFamily="34" charset="0"/>
                <a:cs typeface="Arial" panose="020B0604020202020204" pitchFamily="34" charset="0"/>
              </a:rPr>
              <a:t>o</a:t>
            </a:r>
            <a:r>
              <a:rPr spc="70" dirty="0">
                <a:latin typeface="Arial" panose="020B0604020202020204" pitchFamily="34" charset="0"/>
                <a:cs typeface="Arial" panose="020B0604020202020204" pitchFamily="34" charset="0"/>
              </a:rPr>
              <a:t>f</a:t>
            </a:r>
            <a:r>
              <a:rPr spc="-15" dirty="0">
                <a:latin typeface="Arial" panose="020B0604020202020204" pitchFamily="34" charset="0"/>
                <a:cs typeface="Arial" panose="020B0604020202020204" pitchFamily="34" charset="0"/>
              </a:rPr>
              <a:t> </a:t>
            </a:r>
            <a:r>
              <a:rPr spc="-55" dirty="0">
                <a:latin typeface="Arial" panose="020B0604020202020204" pitchFamily="34" charset="0"/>
                <a:cs typeface="Arial" panose="020B0604020202020204" pitchFamily="34" charset="0"/>
              </a:rPr>
              <a:t>a</a:t>
            </a:r>
            <a:r>
              <a:rPr spc="-15" dirty="0">
                <a:latin typeface="Arial" panose="020B0604020202020204" pitchFamily="34" charset="0"/>
                <a:cs typeface="Arial" panose="020B0604020202020204" pitchFamily="34" charset="0"/>
              </a:rPr>
              <a:t>c</a:t>
            </a:r>
            <a:r>
              <a:rPr spc="145" dirty="0">
                <a:latin typeface="Arial" panose="020B0604020202020204" pitchFamily="34" charset="0"/>
                <a:cs typeface="Arial" panose="020B0604020202020204" pitchFamily="34" charset="0"/>
              </a:rPr>
              <a:t>t</a:t>
            </a:r>
            <a:r>
              <a:rPr spc="15" dirty="0">
                <a:latin typeface="Arial" panose="020B0604020202020204" pitchFamily="34" charset="0"/>
                <a:cs typeface="Arial" panose="020B0604020202020204" pitchFamily="34" charset="0"/>
              </a:rPr>
              <a:t>i</a:t>
            </a:r>
            <a:r>
              <a:rPr spc="25" dirty="0">
                <a:latin typeface="Arial" panose="020B0604020202020204" pitchFamily="34" charset="0"/>
                <a:cs typeface="Arial" panose="020B0604020202020204" pitchFamily="34" charset="0"/>
              </a:rPr>
              <a:t>o</a:t>
            </a:r>
            <a:r>
              <a:rPr spc="50" dirty="0">
                <a:latin typeface="Arial" panose="020B0604020202020204" pitchFamily="34" charset="0"/>
                <a:cs typeface="Arial" panose="020B0604020202020204" pitchFamily="34" charset="0"/>
              </a:rPr>
              <a:t>n</a:t>
            </a:r>
            <a:r>
              <a:rPr spc="25" dirty="0">
                <a:latin typeface="Arial" panose="020B0604020202020204" pitchFamily="34" charset="0"/>
                <a:cs typeface="Arial" panose="020B0604020202020204" pitchFamily="34" charset="0"/>
              </a:rPr>
              <a:t> </a:t>
            </a:r>
            <a:r>
              <a:rPr spc="15" dirty="0">
                <a:latin typeface="Arial" panose="020B0604020202020204" pitchFamily="34" charset="0"/>
                <a:cs typeface="Arial" panose="020B0604020202020204" pitchFamily="34" charset="0"/>
              </a:rPr>
              <a:t>it</a:t>
            </a:r>
            <a:r>
              <a:rPr spc="75" dirty="0">
                <a:latin typeface="Arial" panose="020B0604020202020204" pitchFamily="34" charset="0"/>
                <a:cs typeface="Arial" panose="020B0604020202020204" pitchFamily="34" charset="0"/>
              </a:rPr>
              <a:t>e</a:t>
            </a:r>
            <a:r>
              <a:rPr spc="65" dirty="0">
                <a:latin typeface="Arial" panose="020B0604020202020204" pitchFamily="34" charset="0"/>
                <a:cs typeface="Arial" panose="020B0604020202020204" pitchFamily="34" charset="0"/>
              </a:rPr>
              <a:t>m</a:t>
            </a:r>
            <a:endParaRPr dirty="0">
              <a:latin typeface="Arial" panose="020B0604020202020204" pitchFamily="34" charset="0"/>
              <a:cs typeface="Arial" panose="020B0604020202020204" pitchFamily="34" charset="0"/>
            </a:endParaRPr>
          </a:p>
          <a:p>
            <a:pPr marL="241300" marR="1156335" indent="-228600">
              <a:lnSpc>
                <a:spcPts val="2410"/>
              </a:lnSpc>
              <a:spcBef>
                <a:spcPts val="320"/>
              </a:spcBef>
              <a:buFont typeface="Arial"/>
              <a:buChar char="•"/>
              <a:tabLst>
                <a:tab pos="241300" algn="l"/>
              </a:tabLst>
            </a:pPr>
            <a:r>
              <a:rPr spc="55" dirty="0">
                <a:latin typeface="Arial" panose="020B0604020202020204" pitchFamily="34" charset="0"/>
                <a:cs typeface="Arial" panose="020B0604020202020204" pitchFamily="34" charset="0"/>
              </a:rPr>
              <a:t>A</a:t>
            </a:r>
            <a:r>
              <a:rPr spc="-15" dirty="0">
                <a:latin typeface="Arial" panose="020B0604020202020204" pitchFamily="34" charset="0"/>
                <a:cs typeface="Arial" panose="020B0604020202020204" pitchFamily="34" charset="0"/>
              </a:rPr>
              <a:t>c</a:t>
            </a:r>
            <a:r>
              <a:rPr spc="60" dirty="0">
                <a:latin typeface="Arial" panose="020B0604020202020204" pitchFamily="34" charset="0"/>
                <a:cs typeface="Arial" panose="020B0604020202020204" pitchFamily="34" charset="0"/>
              </a:rPr>
              <a:t>tio</a:t>
            </a:r>
            <a:r>
              <a:rPr spc="50" dirty="0">
                <a:latin typeface="Arial" panose="020B0604020202020204" pitchFamily="34" charset="0"/>
                <a:cs typeface="Arial" panose="020B0604020202020204" pitchFamily="34" charset="0"/>
              </a:rPr>
              <a:t>n</a:t>
            </a:r>
            <a:r>
              <a:rPr spc="-5" dirty="0">
                <a:latin typeface="Arial" panose="020B0604020202020204" pitchFamily="34" charset="0"/>
                <a:cs typeface="Arial" panose="020B0604020202020204" pitchFamily="34" charset="0"/>
              </a:rPr>
              <a:t> </a:t>
            </a:r>
            <a:r>
              <a:rPr spc="70" dirty="0">
                <a:latin typeface="Arial" panose="020B0604020202020204" pitchFamily="34" charset="0"/>
                <a:cs typeface="Arial" panose="020B0604020202020204" pitchFamily="34" charset="0"/>
              </a:rPr>
              <a:t>i</a:t>
            </a:r>
            <a:r>
              <a:rPr spc="75" dirty="0">
                <a:latin typeface="Arial" panose="020B0604020202020204" pitchFamily="34" charset="0"/>
                <a:cs typeface="Arial" panose="020B0604020202020204" pitchFamily="34" charset="0"/>
              </a:rPr>
              <a:t>t</a:t>
            </a:r>
            <a:r>
              <a:rPr spc="-35" dirty="0">
                <a:latin typeface="Arial" panose="020B0604020202020204" pitchFamily="34" charset="0"/>
                <a:cs typeface="Arial" panose="020B0604020202020204" pitchFamily="34" charset="0"/>
              </a:rPr>
              <a:t>e</a:t>
            </a:r>
            <a:r>
              <a:rPr spc="65" dirty="0">
                <a:latin typeface="Arial" panose="020B0604020202020204" pitchFamily="34" charset="0"/>
                <a:cs typeface="Arial" panose="020B0604020202020204" pitchFamily="34" charset="0"/>
              </a:rPr>
              <a:t>m</a:t>
            </a:r>
            <a:r>
              <a:rPr spc="20" dirty="0">
                <a:latin typeface="Arial" panose="020B0604020202020204" pitchFamily="34" charset="0"/>
                <a:cs typeface="Arial" panose="020B0604020202020204" pitchFamily="34" charset="0"/>
              </a:rPr>
              <a:t> </a:t>
            </a:r>
            <a:r>
              <a:rPr spc="-5" dirty="0">
                <a:latin typeface="Arial" panose="020B0604020202020204" pitchFamily="34" charset="0"/>
                <a:cs typeface="Arial" panose="020B0604020202020204" pitchFamily="34" charset="0"/>
              </a:rPr>
              <a:t>co</a:t>
            </a:r>
            <a:r>
              <a:rPr spc="65" dirty="0">
                <a:latin typeface="Arial" panose="020B0604020202020204" pitchFamily="34" charset="0"/>
                <a:cs typeface="Arial" panose="020B0604020202020204" pitchFamily="34" charset="0"/>
              </a:rPr>
              <a:t>m</a:t>
            </a:r>
            <a:r>
              <a:rPr spc="15" dirty="0">
                <a:latin typeface="Arial" panose="020B0604020202020204" pitchFamily="34" charset="0"/>
                <a:cs typeface="Arial" panose="020B0604020202020204" pitchFamily="34" charset="0"/>
              </a:rPr>
              <a:t>pl</a:t>
            </a:r>
            <a:r>
              <a:rPr spc="20" dirty="0">
                <a:latin typeface="Arial" panose="020B0604020202020204" pitchFamily="34" charset="0"/>
                <a:cs typeface="Arial" panose="020B0604020202020204" pitchFamily="34" charset="0"/>
              </a:rPr>
              <a:t>e</a:t>
            </a:r>
            <a:r>
              <a:rPr spc="60" dirty="0">
                <a:latin typeface="Arial" panose="020B0604020202020204" pitchFamily="34" charset="0"/>
                <a:cs typeface="Arial" panose="020B0604020202020204" pitchFamily="34" charset="0"/>
              </a:rPr>
              <a:t>tio</a:t>
            </a:r>
            <a:r>
              <a:rPr spc="50" dirty="0">
                <a:latin typeface="Arial" panose="020B0604020202020204" pitchFamily="34" charset="0"/>
                <a:cs typeface="Arial" panose="020B0604020202020204" pitchFamily="34" charset="0"/>
              </a:rPr>
              <a:t>n</a:t>
            </a:r>
            <a:endParaRPr dirty="0">
              <a:latin typeface="Arial" panose="020B0604020202020204" pitchFamily="34" charset="0"/>
              <a:cs typeface="Arial" panose="020B0604020202020204" pitchFamily="34" charset="0"/>
            </a:endParaRPr>
          </a:p>
        </p:txBody>
      </p:sp>
      <p:sp>
        <p:nvSpPr>
          <p:cNvPr id="18" name="object 18"/>
          <p:cNvSpPr/>
          <p:nvPr/>
        </p:nvSpPr>
        <p:spPr>
          <a:xfrm>
            <a:off x="4354829" y="3565398"/>
            <a:ext cx="373380" cy="561340"/>
          </a:xfrm>
          <a:custGeom>
            <a:avLst/>
            <a:gdLst/>
            <a:ahLst/>
            <a:cxnLst/>
            <a:rect l="l" t="t" r="r" b="b"/>
            <a:pathLst>
              <a:path w="373379" h="561339">
                <a:moveTo>
                  <a:pt x="0" y="140207"/>
                </a:moveTo>
                <a:lnTo>
                  <a:pt x="186689" y="140207"/>
                </a:lnTo>
                <a:lnTo>
                  <a:pt x="186689" y="0"/>
                </a:lnTo>
                <a:lnTo>
                  <a:pt x="373379" y="280415"/>
                </a:lnTo>
                <a:lnTo>
                  <a:pt x="186689" y="560831"/>
                </a:lnTo>
                <a:lnTo>
                  <a:pt x="186689" y="420623"/>
                </a:lnTo>
                <a:lnTo>
                  <a:pt x="0" y="420623"/>
                </a:lnTo>
                <a:lnTo>
                  <a:pt x="0" y="140207"/>
                </a:lnTo>
                <a:close/>
              </a:path>
            </a:pathLst>
          </a:custGeom>
          <a:ln w="19811">
            <a:solidFill>
              <a:srgbClr val="002060"/>
            </a:solidFill>
          </a:ln>
        </p:spPr>
        <p:txBody>
          <a:bodyPr wrap="square" lIns="0" tIns="0" rIns="0" bIns="0" rtlCol="0"/>
          <a:lstStyle/>
          <a:p>
            <a:endParaRPr/>
          </a:p>
        </p:txBody>
      </p:sp>
      <p:sp>
        <p:nvSpPr>
          <p:cNvPr id="19" name="object 19"/>
          <p:cNvSpPr/>
          <p:nvPr/>
        </p:nvSpPr>
        <p:spPr>
          <a:xfrm>
            <a:off x="7748808" y="3560826"/>
            <a:ext cx="375285" cy="562610"/>
          </a:xfrm>
          <a:custGeom>
            <a:avLst/>
            <a:gdLst/>
            <a:ahLst/>
            <a:cxnLst/>
            <a:rect l="l" t="t" r="r" b="b"/>
            <a:pathLst>
              <a:path w="375284" h="562610">
                <a:moveTo>
                  <a:pt x="0" y="140585"/>
                </a:moveTo>
                <a:lnTo>
                  <a:pt x="187451" y="140585"/>
                </a:lnTo>
                <a:lnTo>
                  <a:pt x="187451" y="0"/>
                </a:lnTo>
                <a:lnTo>
                  <a:pt x="374903" y="281177"/>
                </a:lnTo>
                <a:lnTo>
                  <a:pt x="187451" y="562355"/>
                </a:lnTo>
                <a:lnTo>
                  <a:pt x="187451" y="421763"/>
                </a:lnTo>
                <a:lnTo>
                  <a:pt x="0" y="421763"/>
                </a:lnTo>
                <a:lnTo>
                  <a:pt x="0" y="140585"/>
                </a:lnTo>
                <a:close/>
              </a:path>
            </a:pathLst>
          </a:custGeom>
          <a:ln w="19811">
            <a:solidFill>
              <a:srgbClr val="000000"/>
            </a:solidFill>
          </a:ln>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1487309" y="6369132"/>
            <a:ext cx="113664" cy="194945"/>
          </a:xfrm>
          <a:prstGeom prst="rect">
            <a:avLst/>
          </a:prstGeom>
        </p:spPr>
        <p:txBody>
          <a:bodyPr vert="horz" wrap="square" lIns="0" tIns="0" rIns="0" bIns="0" rtlCol="0">
            <a:spAutoFit/>
          </a:bodyPr>
          <a:lstStyle/>
          <a:p>
            <a:pPr marL="12700">
              <a:lnSpc>
                <a:spcPct val="100000"/>
              </a:lnSpc>
            </a:pPr>
            <a:r>
              <a:rPr sz="1300" spc="90" dirty="0">
                <a:solidFill>
                  <a:srgbClr val="787871"/>
                </a:solidFill>
                <a:latin typeface="Arial Narrow"/>
                <a:cs typeface="Arial Narrow"/>
              </a:rPr>
              <a:t>4</a:t>
            </a:r>
            <a:endParaRPr sz="1300">
              <a:latin typeface="Arial Narrow"/>
              <a:cs typeface="Arial Narrow"/>
            </a:endParaRPr>
          </a:p>
        </p:txBody>
      </p:sp>
      <p:sp>
        <p:nvSpPr>
          <p:cNvPr id="4" name="object 4"/>
          <p:cNvSpPr txBox="1">
            <a:spLocks noGrp="1"/>
          </p:cNvSpPr>
          <p:nvPr>
            <p:ph type="title"/>
          </p:nvPr>
        </p:nvSpPr>
        <p:spPr>
          <a:xfrm>
            <a:off x="304800" y="351631"/>
            <a:ext cx="10053323" cy="410369"/>
          </a:xfrm>
          <a:prstGeom prst="rect">
            <a:avLst/>
          </a:prstGeom>
        </p:spPr>
        <p:txBody>
          <a:bodyPr vert="horz" wrap="square" lIns="0" tIns="0" rIns="0" bIns="0" rtlCol="0">
            <a:spAutoFit/>
          </a:bodyPr>
          <a:lstStyle/>
          <a:p>
            <a:pPr marL="88900">
              <a:lnSpc>
                <a:spcPts val="3220"/>
              </a:lnSpc>
            </a:pPr>
            <a:r>
              <a:rPr lang="en-US" dirty="0">
                <a:latin typeface="Arial" panose="020B0604020202020204" pitchFamily="34" charset="0"/>
                <a:cs typeface="Arial" panose="020B0604020202020204" pitchFamily="34" charset="0"/>
              </a:rPr>
              <a:t>Features of </a:t>
            </a:r>
            <a:r>
              <a:rPr lang="en-US" dirty="0" err="1">
                <a:latin typeface="Arial" panose="020B0604020202020204" pitchFamily="34" charset="0"/>
                <a:cs typeface="Arial" panose="020B0604020202020204" pitchFamily="34" charset="0"/>
              </a:rPr>
              <a:t>eMeeting</a:t>
            </a:r>
            <a:endParaRPr dirty="0">
              <a:latin typeface="Arial" panose="020B0604020202020204" pitchFamily="34" charset="0"/>
              <a:cs typeface="Arial" panose="020B0604020202020204" pitchFamily="34" charset="0"/>
            </a:endParaRPr>
          </a:p>
        </p:txBody>
      </p:sp>
      <p:sp>
        <p:nvSpPr>
          <p:cNvPr id="5" name="object 5"/>
          <p:cNvSpPr txBox="1"/>
          <p:nvPr/>
        </p:nvSpPr>
        <p:spPr>
          <a:xfrm>
            <a:off x="916939" y="990600"/>
            <a:ext cx="9363075" cy="5681812"/>
          </a:xfrm>
          <a:prstGeom prst="rect">
            <a:avLst/>
          </a:prstGeom>
        </p:spPr>
        <p:txBody>
          <a:bodyPr vert="horz" wrap="square" lIns="0" tIns="0" rIns="0" bIns="0" rtlCol="0">
            <a:spAutoFit/>
          </a:bodyPr>
          <a:lstStyle/>
          <a:p>
            <a:pPr marL="355600" indent="-342900">
              <a:lnSpc>
                <a:spcPct val="100000"/>
              </a:lnSpc>
              <a:buFont typeface="Wingdings"/>
              <a:buChar char=""/>
              <a:tabLst>
                <a:tab pos="355600" algn="l"/>
              </a:tabLst>
            </a:pPr>
            <a:r>
              <a:rPr sz="2400" spc="25" dirty="0">
                <a:latin typeface="Arial" panose="020B0604020202020204" pitchFamily="34" charset="0"/>
                <a:cs typeface="Arial" panose="020B0604020202020204" pitchFamily="34" charset="0"/>
              </a:rPr>
              <a:t>U</a:t>
            </a:r>
            <a:r>
              <a:rPr sz="2400" spc="-85" dirty="0">
                <a:latin typeface="Arial" panose="020B0604020202020204" pitchFamily="34" charset="0"/>
                <a:cs typeface="Arial" panose="020B0604020202020204" pitchFamily="34" charset="0"/>
              </a:rPr>
              <a:t>s</a:t>
            </a:r>
            <a:r>
              <a:rPr sz="2400" spc="15" dirty="0">
                <a:latin typeface="Arial" panose="020B0604020202020204" pitchFamily="34" charset="0"/>
                <a:cs typeface="Arial" panose="020B0604020202020204" pitchFamily="34" charset="0"/>
              </a:rPr>
              <a:t>er</a:t>
            </a:r>
            <a:r>
              <a:rPr sz="2400" spc="-25" dirty="0">
                <a:latin typeface="Arial" panose="020B0604020202020204" pitchFamily="34" charset="0"/>
                <a:cs typeface="Arial" panose="020B0604020202020204" pitchFamily="34" charset="0"/>
              </a:rPr>
              <a:t> </a:t>
            </a:r>
            <a:r>
              <a:rPr sz="2400" spc="-145" dirty="0">
                <a:latin typeface="Arial" panose="020B0604020202020204" pitchFamily="34" charset="0"/>
                <a:cs typeface="Arial" panose="020B0604020202020204" pitchFamily="34" charset="0"/>
              </a:rPr>
              <a:t>C</a:t>
            </a:r>
            <a:r>
              <a:rPr sz="2400" spc="-60" dirty="0">
                <a:latin typeface="Arial" panose="020B0604020202020204" pitchFamily="34" charset="0"/>
                <a:cs typeface="Arial" panose="020B0604020202020204" pitchFamily="34" charset="0"/>
              </a:rPr>
              <a:t>a</a:t>
            </a:r>
            <a:r>
              <a:rPr sz="2400" spc="50" dirty="0">
                <a:latin typeface="Arial" panose="020B0604020202020204" pitchFamily="34" charset="0"/>
                <a:cs typeface="Arial" panose="020B0604020202020204" pitchFamily="34" charset="0"/>
              </a:rPr>
              <a:t>n</a:t>
            </a:r>
            <a:r>
              <a:rPr sz="2400" spc="-15" dirty="0">
                <a:latin typeface="Arial" panose="020B0604020202020204" pitchFamily="34" charset="0"/>
                <a:cs typeface="Arial" panose="020B0604020202020204" pitchFamily="34" charset="0"/>
              </a:rPr>
              <a:t> </a:t>
            </a:r>
            <a:r>
              <a:rPr sz="2400" spc="-145" dirty="0">
                <a:latin typeface="Arial" panose="020B0604020202020204" pitchFamily="34" charset="0"/>
                <a:cs typeface="Arial" panose="020B0604020202020204" pitchFamily="34" charset="0"/>
              </a:rPr>
              <a:t>C</a:t>
            </a:r>
            <a:r>
              <a:rPr sz="2400" spc="35" dirty="0">
                <a:latin typeface="Arial" panose="020B0604020202020204" pitchFamily="34" charset="0"/>
                <a:cs typeface="Arial" panose="020B0604020202020204" pitchFamily="34" charset="0"/>
              </a:rPr>
              <a:t>r</a:t>
            </a:r>
            <a:r>
              <a:rPr sz="2400" spc="-45" dirty="0">
                <a:latin typeface="Arial" panose="020B0604020202020204" pitchFamily="34" charset="0"/>
                <a:cs typeface="Arial" panose="020B0604020202020204" pitchFamily="34" charset="0"/>
              </a:rPr>
              <a:t>ea</a:t>
            </a:r>
            <a:r>
              <a:rPr sz="2400" spc="130" dirty="0">
                <a:latin typeface="Arial" panose="020B0604020202020204" pitchFamily="34" charset="0"/>
                <a:cs typeface="Arial" panose="020B0604020202020204" pitchFamily="34" charset="0"/>
              </a:rPr>
              <a:t>t</a:t>
            </a:r>
            <a:r>
              <a:rPr sz="2400" spc="-35" dirty="0">
                <a:latin typeface="Arial" panose="020B0604020202020204" pitchFamily="34" charset="0"/>
                <a:cs typeface="Arial" panose="020B0604020202020204" pitchFamily="34" charset="0"/>
              </a:rPr>
              <a:t>e</a:t>
            </a:r>
            <a:r>
              <a:rPr sz="2400" spc="-20" dirty="0">
                <a:latin typeface="Arial" panose="020B0604020202020204" pitchFamily="34" charset="0"/>
                <a:cs typeface="Arial" panose="020B0604020202020204" pitchFamily="34" charset="0"/>
              </a:rPr>
              <a:t> </a:t>
            </a:r>
            <a:r>
              <a:rPr sz="2400" spc="135" dirty="0">
                <a:latin typeface="Arial" panose="020B0604020202020204" pitchFamily="34" charset="0"/>
                <a:cs typeface="Arial" panose="020B0604020202020204" pitchFamily="34" charset="0"/>
              </a:rPr>
              <a:t>T</a:t>
            </a:r>
            <a:r>
              <a:rPr sz="2400" spc="50" dirty="0">
                <a:latin typeface="Arial" panose="020B0604020202020204" pitchFamily="34" charset="0"/>
                <a:cs typeface="Arial" panose="020B0604020202020204" pitchFamily="34" charset="0"/>
              </a:rPr>
              <a:t>h</a:t>
            </a:r>
            <a:r>
              <a:rPr sz="2400" spc="35" dirty="0">
                <a:latin typeface="Arial" panose="020B0604020202020204" pitchFamily="34" charset="0"/>
                <a:cs typeface="Arial" panose="020B0604020202020204" pitchFamily="34" charset="0"/>
              </a:rPr>
              <a:t>r</a:t>
            </a:r>
            <a:r>
              <a:rPr sz="2400" spc="-35" dirty="0">
                <a:latin typeface="Arial" panose="020B0604020202020204" pitchFamily="34" charset="0"/>
                <a:cs typeface="Arial" panose="020B0604020202020204" pitchFamily="34" charset="0"/>
              </a:rPr>
              <a:t>ee</a:t>
            </a:r>
            <a:r>
              <a:rPr sz="2400" spc="-30" dirty="0">
                <a:latin typeface="Arial" panose="020B0604020202020204" pitchFamily="34" charset="0"/>
                <a:cs typeface="Arial" panose="020B0604020202020204" pitchFamily="34" charset="0"/>
              </a:rPr>
              <a:t> </a:t>
            </a:r>
            <a:r>
              <a:rPr sz="2400" spc="145" dirty="0">
                <a:latin typeface="Arial" panose="020B0604020202020204" pitchFamily="34" charset="0"/>
                <a:cs typeface="Arial" panose="020B0604020202020204" pitchFamily="34" charset="0"/>
              </a:rPr>
              <a:t>t</a:t>
            </a:r>
            <a:r>
              <a:rPr sz="2400" spc="40" dirty="0">
                <a:latin typeface="Arial" panose="020B0604020202020204" pitchFamily="34" charset="0"/>
                <a:cs typeface="Arial" panose="020B0604020202020204" pitchFamily="34" charset="0"/>
              </a:rPr>
              <a:t>y</a:t>
            </a:r>
            <a:r>
              <a:rPr sz="2400" spc="70" dirty="0">
                <a:latin typeface="Arial" panose="020B0604020202020204" pitchFamily="34" charset="0"/>
                <a:cs typeface="Arial" panose="020B0604020202020204" pitchFamily="34" charset="0"/>
              </a:rPr>
              <a:t>p</a:t>
            </a:r>
            <a:r>
              <a:rPr sz="2400" spc="-25" dirty="0">
                <a:latin typeface="Arial" panose="020B0604020202020204" pitchFamily="34" charset="0"/>
                <a:cs typeface="Arial" panose="020B0604020202020204" pitchFamily="34" charset="0"/>
              </a:rPr>
              <a:t>e</a:t>
            </a:r>
            <a:r>
              <a:rPr sz="2400" spc="-80" dirty="0">
                <a:latin typeface="Arial" panose="020B0604020202020204" pitchFamily="34" charset="0"/>
                <a:cs typeface="Arial" panose="020B0604020202020204" pitchFamily="34" charset="0"/>
              </a:rPr>
              <a:t>s</a:t>
            </a:r>
            <a:r>
              <a:rPr sz="2400" spc="-25" dirty="0">
                <a:latin typeface="Arial" panose="020B0604020202020204" pitchFamily="34" charset="0"/>
                <a:cs typeface="Arial" panose="020B0604020202020204" pitchFamily="34" charset="0"/>
              </a:rPr>
              <a:t> </a:t>
            </a:r>
            <a:r>
              <a:rPr sz="2400" spc="25" dirty="0">
                <a:latin typeface="Arial" panose="020B0604020202020204" pitchFamily="34" charset="0"/>
                <a:cs typeface="Arial" panose="020B0604020202020204" pitchFamily="34" charset="0"/>
              </a:rPr>
              <a:t>o</a:t>
            </a:r>
            <a:r>
              <a:rPr sz="2400" spc="70" dirty="0">
                <a:latin typeface="Arial" panose="020B0604020202020204" pitchFamily="34" charset="0"/>
                <a:cs typeface="Arial" panose="020B0604020202020204" pitchFamily="34" charset="0"/>
              </a:rPr>
              <a:t>f</a:t>
            </a:r>
            <a:r>
              <a:rPr sz="2400" spc="-1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Me</a:t>
            </a:r>
            <a:r>
              <a:rPr sz="2400" dirty="0">
                <a:latin typeface="Arial" panose="020B0604020202020204" pitchFamily="34" charset="0"/>
                <a:cs typeface="Arial" panose="020B0604020202020204" pitchFamily="34" charset="0"/>
              </a:rPr>
              <a:t>e</a:t>
            </a:r>
            <a:r>
              <a:rPr sz="2400" spc="145" dirty="0">
                <a:latin typeface="Arial" panose="020B0604020202020204" pitchFamily="34" charset="0"/>
                <a:cs typeface="Arial" panose="020B0604020202020204" pitchFamily="34" charset="0"/>
              </a:rPr>
              <a:t>t</a:t>
            </a:r>
            <a:r>
              <a:rPr sz="2400" spc="15" dirty="0">
                <a:latin typeface="Arial" panose="020B0604020202020204" pitchFamily="34" charset="0"/>
                <a:cs typeface="Arial" panose="020B0604020202020204" pitchFamily="34" charset="0"/>
              </a:rPr>
              <a:t>i</a:t>
            </a:r>
            <a:r>
              <a:rPr sz="2400" spc="50" dirty="0">
                <a:latin typeface="Arial" panose="020B0604020202020204" pitchFamily="34" charset="0"/>
                <a:cs typeface="Arial" panose="020B0604020202020204" pitchFamily="34" charset="0"/>
              </a:rPr>
              <a:t>n</a:t>
            </a:r>
            <a:r>
              <a:rPr sz="2400" spc="75" dirty="0">
                <a:latin typeface="Arial" panose="020B0604020202020204" pitchFamily="34" charset="0"/>
                <a:cs typeface="Arial" panose="020B0604020202020204" pitchFamily="34" charset="0"/>
              </a:rPr>
              <a:t>g</a:t>
            </a:r>
            <a:endParaRPr sz="2400" dirty="0">
              <a:latin typeface="Arial" panose="020B0604020202020204" pitchFamily="34" charset="0"/>
              <a:cs typeface="Arial" panose="020B0604020202020204" pitchFamily="34" charset="0"/>
            </a:endParaRPr>
          </a:p>
          <a:p>
            <a:pPr marL="927100" lvl="1" indent="-457200">
              <a:lnSpc>
                <a:spcPct val="100000"/>
              </a:lnSpc>
              <a:spcBef>
                <a:spcPts val="1695"/>
              </a:spcBef>
              <a:buSzPct val="90000"/>
              <a:buFont typeface="Arial Narrow"/>
              <a:buAutoNum type="arabicPeriod"/>
              <a:tabLst>
                <a:tab pos="927100" algn="l"/>
              </a:tabLst>
            </a:pPr>
            <a:r>
              <a:rPr sz="2000" spc="65" dirty="0">
                <a:latin typeface="Arial" panose="020B0604020202020204" pitchFamily="34" charset="0"/>
                <a:cs typeface="Arial" panose="020B0604020202020204" pitchFamily="34" charset="0"/>
              </a:rPr>
              <a:t>A</a:t>
            </a:r>
            <a:r>
              <a:rPr sz="2000" spc="70" dirty="0">
                <a:latin typeface="Arial" panose="020B0604020202020204" pitchFamily="34" charset="0"/>
                <a:cs typeface="Arial" panose="020B0604020202020204" pitchFamily="34" charset="0"/>
              </a:rPr>
              <a:t>d</a:t>
            </a:r>
            <a:r>
              <a:rPr sz="2000" spc="-30" dirty="0">
                <a:latin typeface="Arial" panose="020B0604020202020204" pitchFamily="34" charset="0"/>
                <a:cs typeface="Arial" panose="020B0604020202020204" pitchFamily="34" charset="0"/>
              </a:rPr>
              <a:t> </a:t>
            </a:r>
            <a:r>
              <a:rPr sz="2000" spc="100" dirty="0">
                <a:latin typeface="Arial" panose="020B0604020202020204" pitchFamily="34" charset="0"/>
                <a:cs typeface="Arial" panose="020B0604020202020204" pitchFamily="34" charset="0"/>
              </a:rPr>
              <a:t>H</a:t>
            </a:r>
            <a:r>
              <a:rPr sz="2000" spc="25" dirty="0">
                <a:latin typeface="Arial" panose="020B0604020202020204" pitchFamily="34" charset="0"/>
                <a:cs typeface="Arial" panose="020B0604020202020204" pitchFamily="34" charset="0"/>
              </a:rPr>
              <a:t>o</a:t>
            </a:r>
            <a:r>
              <a:rPr sz="2000" spc="-20" dirty="0">
                <a:latin typeface="Arial" panose="020B0604020202020204" pitchFamily="34" charset="0"/>
                <a:cs typeface="Arial" panose="020B0604020202020204" pitchFamily="34" charset="0"/>
              </a:rPr>
              <a:t>c</a:t>
            </a:r>
            <a:r>
              <a:rPr sz="2000" spc="-30" dirty="0">
                <a:latin typeface="Arial" panose="020B0604020202020204" pitchFamily="34" charset="0"/>
                <a:cs typeface="Arial" panose="020B0604020202020204" pitchFamily="34" charset="0"/>
              </a:rPr>
              <a:t> </a:t>
            </a:r>
            <a:r>
              <a:rPr sz="2000" spc="80" dirty="0">
                <a:latin typeface="Arial" panose="020B0604020202020204" pitchFamily="34" charset="0"/>
                <a:cs typeface="Arial" panose="020B0604020202020204" pitchFamily="34" charset="0"/>
              </a:rPr>
              <a:t>M</a:t>
            </a:r>
            <a:r>
              <a:rPr sz="2000" spc="-35" dirty="0">
                <a:latin typeface="Arial" panose="020B0604020202020204" pitchFamily="34" charset="0"/>
                <a:cs typeface="Arial" panose="020B0604020202020204" pitchFamily="34" charset="0"/>
              </a:rPr>
              <a:t>e</a:t>
            </a:r>
            <a:r>
              <a:rPr sz="2000" spc="-45" dirty="0">
                <a:latin typeface="Arial" panose="020B0604020202020204" pitchFamily="34" charset="0"/>
                <a:cs typeface="Arial" panose="020B0604020202020204" pitchFamily="34" charset="0"/>
              </a:rPr>
              <a:t>e</a:t>
            </a:r>
            <a:r>
              <a:rPr sz="2000" spc="125" dirty="0">
                <a:latin typeface="Arial" panose="020B0604020202020204" pitchFamily="34" charset="0"/>
                <a:cs typeface="Arial" panose="020B0604020202020204" pitchFamily="34" charset="0"/>
              </a:rPr>
              <a:t>t</a:t>
            </a:r>
            <a:r>
              <a:rPr sz="2000" spc="10" dirty="0">
                <a:latin typeface="Arial" panose="020B0604020202020204" pitchFamily="34" charset="0"/>
                <a:cs typeface="Arial" panose="020B0604020202020204" pitchFamily="34" charset="0"/>
              </a:rPr>
              <a:t>i</a:t>
            </a:r>
            <a:r>
              <a:rPr sz="2000" spc="50" dirty="0">
                <a:latin typeface="Arial" panose="020B0604020202020204" pitchFamily="34" charset="0"/>
                <a:cs typeface="Arial" panose="020B0604020202020204" pitchFamily="34" charset="0"/>
              </a:rPr>
              <a:t>n</a:t>
            </a:r>
            <a:r>
              <a:rPr sz="2000" spc="60" dirty="0">
                <a:latin typeface="Arial" panose="020B0604020202020204" pitchFamily="34" charset="0"/>
                <a:cs typeface="Arial" panose="020B0604020202020204" pitchFamily="34" charset="0"/>
              </a:rPr>
              <a:t>g</a:t>
            </a:r>
            <a:endParaRPr sz="2000" dirty="0">
              <a:latin typeface="Arial" panose="020B0604020202020204" pitchFamily="34" charset="0"/>
              <a:cs typeface="Arial" panose="020B0604020202020204" pitchFamily="34" charset="0"/>
            </a:endParaRPr>
          </a:p>
          <a:p>
            <a:pPr marL="927100" lvl="1" indent="-457200">
              <a:lnSpc>
                <a:spcPct val="100000"/>
              </a:lnSpc>
              <a:spcBef>
                <a:spcPts val="1605"/>
              </a:spcBef>
              <a:buSzPct val="90000"/>
              <a:buFont typeface="Arial Narrow"/>
              <a:buAutoNum type="arabicPeriod"/>
              <a:tabLst>
                <a:tab pos="927100" algn="l"/>
              </a:tabLst>
            </a:pPr>
            <a:r>
              <a:rPr sz="2000" spc="-80" dirty="0">
                <a:latin typeface="Arial" panose="020B0604020202020204" pitchFamily="34" charset="0"/>
                <a:cs typeface="Arial" panose="020B0604020202020204" pitchFamily="34" charset="0"/>
              </a:rPr>
              <a:t>F</a:t>
            </a:r>
            <a:r>
              <a:rPr sz="2000" spc="25" dirty="0">
                <a:latin typeface="Arial" panose="020B0604020202020204" pitchFamily="34" charset="0"/>
                <a:cs typeface="Arial" panose="020B0604020202020204" pitchFamily="34" charset="0"/>
              </a:rPr>
              <a:t>o</a:t>
            </a:r>
            <a:r>
              <a:rPr sz="2000" spc="45" dirty="0">
                <a:latin typeface="Arial" panose="020B0604020202020204" pitchFamily="34" charset="0"/>
                <a:cs typeface="Arial" panose="020B0604020202020204" pitchFamily="34" charset="0"/>
              </a:rPr>
              <a:t>r</a:t>
            </a:r>
            <a:r>
              <a:rPr sz="2000" dirty="0">
                <a:latin typeface="Arial" panose="020B0604020202020204" pitchFamily="34" charset="0"/>
                <a:cs typeface="Arial" panose="020B0604020202020204" pitchFamily="34" charset="0"/>
              </a:rPr>
              <a:t>ma</a:t>
            </a:r>
            <a:r>
              <a:rPr sz="2000" spc="15" dirty="0">
                <a:latin typeface="Arial" panose="020B0604020202020204" pitchFamily="34" charset="0"/>
                <a:cs typeface="Arial" panose="020B0604020202020204" pitchFamily="34" charset="0"/>
              </a:rPr>
              <a:t>l</a:t>
            </a:r>
            <a:r>
              <a:rPr sz="2000" spc="-40" dirty="0">
                <a:latin typeface="Arial" panose="020B0604020202020204" pitchFamily="34" charset="0"/>
                <a:cs typeface="Arial" panose="020B0604020202020204" pitchFamily="34" charset="0"/>
              </a:rPr>
              <a:t> </a:t>
            </a:r>
            <a:r>
              <a:rPr sz="2000" spc="80" dirty="0">
                <a:latin typeface="Arial" panose="020B0604020202020204" pitchFamily="34" charset="0"/>
                <a:cs typeface="Arial" panose="020B0604020202020204" pitchFamily="34" charset="0"/>
              </a:rPr>
              <a:t>M</a:t>
            </a:r>
            <a:r>
              <a:rPr sz="2000" spc="-35" dirty="0">
                <a:latin typeface="Arial" panose="020B0604020202020204" pitchFamily="34" charset="0"/>
                <a:cs typeface="Arial" panose="020B0604020202020204" pitchFamily="34" charset="0"/>
              </a:rPr>
              <a:t>e</a:t>
            </a:r>
            <a:r>
              <a:rPr sz="2000" spc="-45" dirty="0">
                <a:latin typeface="Arial" panose="020B0604020202020204" pitchFamily="34" charset="0"/>
                <a:cs typeface="Arial" panose="020B0604020202020204" pitchFamily="34" charset="0"/>
              </a:rPr>
              <a:t>e</a:t>
            </a:r>
            <a:r>
              <a:rPr sz="2000" spc="125" dirty="0">
                <a:latin typeface="Arial" panose="020B0604020202020204" pitchFamily="34" charset="0"/>
                <a:cs typeface="Arial" panose="020B0604020202020204" pitchFamily="34" charset="0"/>
              </a:rPr>
              <a:t>t</a:t>
            </a:r>
            <a:r>
              <a:rPr sz="2000" spc="35" dirty="0">
                <a:latin typeface="Arial" panose="020B0604020202020204" pitchFamily="34" charset="0"/>
                <a:cs typeface="Arial" panose="020B0604020202020204" pitchFamily="34" charset="0"/>
              </a:rPr>
              <a:t>in</a:t>
            </a:r>
            <a:r>
              <a:rPr sz="2000" spc="60" dirty="0">
                <a:latin typeface="Arial" panose="020B0604020202020204" pitchFamily="34" charset="0"/>
                <a:cs typeface="Arial" panose="020B0604020202020204" pitchFamily="34" charset="0"/>
              </a:rPr>
              <a:t>g</a:t>
            </a:r>
            <a:endParaRPr sz="2000" dirty="0">
              <a:latin typeface="Arial" panose="020B0604020202020204" pitchFamily="34" charset="0"/>
              <a:cs typeface="Arial" panose="020B0604020202020204" pitchFamily="34" charset="0"/>
            </a:endParaRPr>
          </a:p>
          <a:p>
            <a:pPr marL="927100" lvl="1" indent="-457200">
              <a:lnSpc>
                <a:spcPct val="100000"/>
              </a:lnSpc>
              <a:spcBef>
                <a:spcPts val="1595"/>
              </a:spcBef>
              <a:buSzPct val="90000"/>
              <a:buFont typeface="Arial Narrow"/>
              <a:buAutoNum type="arabicPeriod"/>
              <a:tabLst>
                <a:tab pos="927100" algn="l"/>
              </a:tabLst>
            </a:pPr>
            <a:r>
              <a:rPr sz="2000" spc="-125" dirty="0">
                <a:latin typeface="Arial" panose="020B0604020202020204" pitchFamily="34" charset="0"/>
                <a:cs typeface="Arial" panose="020B0604020202020204" pitchFamily="34" charset="0"/>
              </a:rPr>
              <a:t>C</a:t>
            </a:r>
            <a:r>
              <a:rPr sz="2000" spc="25" dirty="0">
                <a:latin typeface="Arial" panose="020B0604020202020204" pitchFamily="34" charset="0"/>
                <a:cs typeface="Arial" panose="020B0604020202020204" pitchFamily="34" charset="0"/>
              </a:rPr>
              <a:t>o</a:t>
            </a:r>
            <a:r>
              <a:rPr sz="2000" spc="50" dirty="0">
                <a:latin typeface="Arial" panose="020B0604020202020204" pitchFamily="34" charset="0"/>
                <a:cs typeface="Arial" panose="020B0604020202020204" pitchFamily="34" charset="0"/>
              </a:rPr>
              <a:t>m</a:t>
            </a:r>
            <a:r>
              <a:rPr sz="2000" spc="45" dirty="0">
                <a:latin typeface="Arial" panose="020B0604020202020204" pitchFamily="34" charset="0"/>
                <a:cs typeface="Arial" panose="020B0604020202020204" pitchFamily="34" charset="0"/>
              </a:rPr>
              <a:t>m</a:t>
            </a:r>
            <a:r>
              <a:rPr sz="2000" spc="70" dirty="0">
                <a:latin typeface="Arial" panose="020B0604020202020204" pitchFamily="34" charset="0"/>
                <a:cs typeface="Arial" panose="020B0604020202020204" pitchFamily="34" charset="0"/>
              </a:rPr>
              <a:t>it</a:t>
            </a:r>
            <a:r>
              <a:rPr sz="2000" spc="114" dirty="0">
                <a:latin typeface="Arial" panose="020B0604020202020204" pitchFamily="34" charset="0"/>
                <a:cs typeface="Arial" panose="020B0604020202020204" pitchFamily="34" charset="0"/>
              </a:rPr>
              <a:t>t</a:t>
            </a:r>
            <a:r>
              <a:rPr sz="2000" spc="-35" dirty="0">
                <a:latin typeface="Arial" panose="020B0604020202020204" pitchFamily="34" charset="0"/>
                <a:cs typeface="Arial" panose="020B0604020202020204" pitchFamily="34" charset="0"/>
              </a:rPr>
              <a:t>e</a:t>
            </a:r>
            <a:r>
              <a:rPr sz="2000" spc="-30" dirty="0">
                <a:latin typeface="Arial" panose="020B0604020202020204" pitchFamily="34" charset="0"/>
                <a:cs typeface="Arial" panose="020B0604020202020204" pitchFamily="34" charset="0"/>
              </a:rPr>
              <a:t>e</a:t>
            </a:r>
            <a:r>
              <a:rPr sz="2000" spc="-25" dirty="0">
                <a:latin typeface="Arial" panose="020B0604020202020204" pitchFamily="34" charset="0"/>
                <a:cs typeface="Arial" panose="020B0604020202020204" pitchFamily="34" charset="0"/>
              </a:rPr>
              <a:t> </a:t>
            </a:r>
            <a:r>
              <a:rPr sz="2000" spc="25" dirty="0">
                <a:latin typeface="Arial" panose="020B0604020202020204" pitchFamily="34" charset="0"/>
                <a:cs typeface="Arial" panose="020B0604020202020204" pitchFamily="34" charset="0"/>
              </a:rPr>
              <a:t>M</a:t>
            </a:r>
            <a:r>
              <a:rPr sz="2000" spc="10" dirty="0">
                <a:latin typeface="Arial" panose="020B0604020202020204" pitchFamily="34" charset="0"/>
                <a:cs typeface="Arial" panose="020B0604020202020204" pitchFamily="34" charset="0"/>
              </a:rPr>
              <a:t>e</a:t>
            </a:r>
            <a:r>
              <a:rPr sz="2000" spc="-45" dirty="0">
                <a:latin typeface="Arial" panose="020B0604020202020204" pitchFamily="34" charset="0"/>
                <a:cs typeface="Arial" panose="020B0604020202020204" pitchFamily="34" charset="0"/>
              </a:rPr>
              <a:t>e</a:t>
            </a:r>
            <a:r>
              <a:rPr sz="2000" spc="125" dirty="0">
                <a:latin typeface="Arial" panose="020B0604020202020204" pitchFamily="34" charset="0"/>
                <a:cs typeface="Arial" panose="020B0604020202020204" pitchFamily="34" charset="0"/>
              </a:rPr>
              <a:t>t</a:t>
            </a:r>
            <a:r>
              <a:rPr sz="2000" spc="35" dirty="0">
                <a:latin typeface="Arial" panose="020B0604020202020204" pitchFamily="34" charset="0"/>
                <a:cs typeface="Arial" panose="020B0604020202020204" pitchFamily="34" charset="0"/>
              </a:rPr>
              <a:t>in</a:t>
            </a:r>
            <a:r>
              <a:rPr sz="2000" spc="60" dirty="0">
                <a:latin typeface="Arial" panose="020B0604020202020204" pitchFamily="34" charset="0"/>
                <a:cs typeface="Arial" panose="020B0604020202020204" pitchFamily="34" charset="0"/>
              </a:rPr>
              <a:t>g</a:t>
            </a:r>
            <a:endParaRPr sz="2000" dirty="0">
              <a:latin typeface="Arial" panose="020B0604020202020204" pitchFamily="34" charset="0"/>
              <a:cs typeface="Arial" panose="020B0604020202020204" pitchFamily="34" charset="0"/>
            </a:endParaRPr>
          </a:p>
          <a:p>
            <a:pPr marL="355600" indent="-342900">
              <a:lnSpc>
                <a:spcPct val="100000"/>
              </a:lnSpc>
              <a:spcBef>
                <a:spcPts val="1735"/>
              </a:spcBef>
              <a:buFont typeface="Wingdings"/>
              <a:buChar char=""/>
              <a:tabLst>
                <a:tab pos="355600" algn="l"/>
              </a:tabLst>
            </a:pPr>
            <a:r>
              <a:rPr sz="2400" spc="25" dirty="0">
                <a:latin typeface="Arial" panose="020B0604020202020204" pitchFamily="34" charset="0"/>
                <a:cs typeface="Arial" panose="020B0604020202020204" pitchFamily="34" charset="0"/>
              </a:rPr>
              <a:t>U</a:t>
            </a:r>
            <a:r>
              <a:rPr sz="2400" spc="-85" dirty="0">
                <a:latin typeface="Arial" panose="020B0604020202020204" pitchFamily="34" charset="0"/>
                <a:cs typeface="Arial" panose="020B0604020202020204" pitchFamily="34" charset="0"/>
              </a:rPr>
              <a:t>s</a:t>
            </a:r>
            <a:r>
              <a:rPr sz="2400" spc="-35" dirty="0">
                <a:latin typeface="Arial" panose="020B0604020202020204" pitchFamily="34" charset="0"/>
                <a:cs typeface="Arial" panose="020B0604020202020204" pitchFamily="34" charset="0"/>
              </a:rPr>
              <a:t>e</a:t>
            </a:r>
            <a:r>
              <a:rPr sz="2400" spc="65" dirty="0">
                <a:latin typeface="Arial" panose="020B0604020202020204" pitchFamily="34" charset="0"/>
                <a:cs typeface="Arial" panose="020B0604020202020204" pitchFamily="34" charset="0"/>
              </a:rPr>
              <a:t>r</a:t>
            </a:r>
            <a:r>
              <a:rPr sz="2400" spc="-25" dirty="0">
                <a:latin typeface="Arial" panose="020B0604020202020204" pitchFamily="34" charset="0"/>
                <a:cs typeface="Arial" panose="020B0604020202020204" pitchFamily="34" charset="0"/>
              </a:rPr>
              <a:t> </a:t>
            </a:r>
            <a:r>
              <a:rPr sz="2400" spc="25" dirty="0">
                <a:latin typeface="Arial" panose="020B0604020202020204" pitchFamily="34" charset="0"/>
                <a:cs typeface="Arial" panose="020B0604020202020204" pitchFamily="34" charset="0"/>
              </a:rPr>
              <a:t>w</a:t>
            </a:r>
            <a:r>
              <a:rPr sz="2400" spc="15" dirty="0">
                <a:latin typeface="Arial" panose="020B0604020202020204" pitchFamily="34" charset="0"/>
                <a:cs typeface="Arial" panose="020B0604020202020204" pitchFamily="34" charset="0"/>
              </a:rPr>
              <a:t>il</a:t>
            </a:r>
            <a:r>
              <a:rPr sz="2400" spc="20" dirty="0">
                <a:latin typeface="Arial" panose="020B0604020202020204" pitchFamily="34" charset="0"/>
                <a:cs typeface="Arial" panose="020B0604020202020204" pitchFamily="34" charset="0"/>
              </a:rPr>
              <a:t>l</a:t>
            </a:r>
            <a:r>
              <a:rPr sz="2400" spc="-15" dirty="0">
                <a:latin typeface="Arial" panose="020B0604020202020204" pitchFamily="34" charset="0"/>
                <a:cs typeface="Arial" panose="020B0604020202020204" pitchFamily="34" charset="0"/>
              </a:rPr>
              <a:t> </a:t>
            </a:r>
            <a:r>
              <a:rPr sz="2400" spc="75" dirty="0">
                <a:latin typeface="Arial" panose="020B0604020202020204" pitchFamily="34" charset="0"/>
                <a:cs typeface="Arial" panose="020B0604020202020204" pitchFamily="34" charset="0"/>
              </a:rPr>
              <a:t>g</a:t>
            </a:r>
            <a:r>
              <a:rPr sz="2400" spc="-45" dirty="0">
                <a:latin typeface="Arial" panose="020B0604020202020204" pitchFamily="34" charset="0"/>
                <a:cs typeface="Arial" panose="020B0604020202020204" pitchFamily="34" charset="0"/>
              </a:rPr>
              <a:t>e</a:t>
            </a:r>
            <a:r>
              <a:rPr sz="2400" spc="150" dirty="0">
                <a:latin typeface="Arial" panose="020B0604020202020204" pitchFamily="34" charset="0"/>
                <a:cs typeface="Arial" panose="020B0604020202020204" pitchFamily="34" charset="0"/>
              </a:rPr>
              <a:t>t</a:t>
            </a:r>
            <a:r>
              <a:rPr sz="2400" spc="-40" dirty="0">
                <a:latin typeface="Arial" panose="020B0604020202020204" pitchFamily="34" charset="0"/>
                <a:cs typeface="Arial" panose="020B0604020202020204" pitchFamily="34" charset="0"/>
              </a:rPr>
              <a:t> </a:t>
            </a:r>
            <a:r>
              <a:rPr sz="2400" spc="95" dirty="0">
                <a:latin typeface="Arial" panose="020B0604020202020204" pitchFamily="34" charset="0"/>
                <a:cs typeface="Arial" panose="020B0604020202020204" pitchFamily="34" charset="0"/>
              </a:rPr>
              <a:t>M</a:t>
            </a:r>
            <a:r>
              <a:rPr sz="2400" spc="-35" dirty="0">
                <a:latin typeface="Arial" panose="020B0604020202020204" pitchFamily="34" charset="0"/>
                <a:cs typeface="Arial" panose="020B0604020202020204" pitchFamily="34" charset="0"/>
              </a:rPr>
              <a:t>e</a:t>
            </a:r>
            <a:r>
              <a:rPr sz="2400" spc="-45" dirty="0">
                <a:latin typeface="Arial" panose="020B0604020202020204" pitchFamily="34" charset="0"/>
                <a:cs typeface="Arial" panose="020B0604020202020204" pitchFamily="34" charset="0"/>
              </a:rPr>
              <a:t>e</a:t>
            </a:r>
            <a:r>
              <a:rPr sz="2400" spc="45" dirty="0">
                <a:latin typeface="Arial" panose="020B0604020202020204" pitchFamily="34" charset="0"/>
                <a:cs typeface="Arial" panose="020B0604020202020204" pitchFamily="34" charset="0"/>
              </a:rPr>
              <a:t>ti</a:t>
            </a:r>
            <a:r>
              <a:rPr sz="2400" spc="120" dirty="0">
                <a:latin typeface="Arial" panose="020B0604020202020204" pitchFamily="34" charset="0"/>
                <a:cs typeface="Arial" panose="020B0604020202020204" pitchFamily="34" charset="0"/>
              </a:rPr>
              <a:t>n</a:t>
            </a:r>
            <a:r>
              <a:rPr sz="2400" spc="75" dirty="0">
                <a:latin typeface="Arial" panose="020B0604020202020204" pitchFamily="34" charset="0"/>
                <a:cs typeface="Arial" panose="020B0604020202020204" pitchFamily="34" charset="0"/>
              </a:rPr>
              <a:t>g</a:t>
            </a:r>
            <a:r>
              <a:rPr sz="2400" spc="-15" dirty="0">
                <a:latin typeface="Arial" panose="020B0604020202020204" pitchFamily="34" charset="0"/>
                <a:cs typeface="Arial" panose="020B0604020202020204" pitchFamily="34" charset="0"/>
              </a:rPr>
              <a:t> </a:t>
            </a:r>
            <a:r>
              <a:rPr sz="2400" spc="-145" dirty="0">
                <a:latin typeface="Arial" panose="020B0604020202020204" pitchFamily="34" charset="0"/>
                <a:cs typeface="Arial" panose="020B0604020202020204" pitchFamily="34" charset="0"/>
              </a:rPr>
              <a:t>C</a:t>
            </a:r>
            <a:r>
              <a:rPr sz="2400" spc="-55" dirty="0">
                <a:latin typeface="Arial" panose="020B0604020202020204" pitchFamily="34" charset="0"/>
                <a:cs typeface="Arial" panose="020B0604020202020204" pitchFamily="34" charset="0"/>
              </a:rPr>
              <a:t>a</a:t>
            </a:r>
            <a:r>
              <a:rPr sz="2400" spc="-10" dirty="0">
                <a:latin typeface="Arial" panose="020B0604020202020204" pitchFamily="34" charset="0"/>
                <a:cs typeface="Arial" panose="020B0604020202020204" pitchFamily="34" charset="0"/>
              </a:rPr>
              <a:t>l</a:t>
            </a:r>
            <a:r>
              <a:rPr sz="2400" spc="-15" dirty="0">
                <a:latin typeface="Arial" panose="020B0604020202020204" pitchFamily="34" charset="0"/>
                <a:cs typeface="Arial" panose="020B0604020202020204" pitchFamily="34" charset="0"/>
              </a:rPr>
              <a:t>e</a:t>
            </a:r>
            <a:r>
              <a:rPr sz="2400" spc="50" dirty="0">
                <a:latin typeface="Arial" panose="020B0604020202020204" pitchFamily="34" charset="0"/>
                <a:cs typeface="Arial" panose="020B0604020202020204" pitchFamily="34" charset="0"/>
              </a:rPr>
              <a:t>n</a:t>
            </a:r>
            <a:r>
              <a:rPr sz="2400" spc="5" dirty="0">
                <a:latin typeface="Arial" panose="020B0604020202020204" pitchFamily="34" charset="0"/>
                <a:cs typeface="Arial" panose="020B0604020202020204" pitchFamily="34" charset="0"/>
              </a:rPr>
              <a:t>d</a:t>
            </a:r>
            <a:r>
              <a:rPr sz="2400" spc="10" dirty="0">
                <a:latin typeface="Arial" panose="020B0604020202020204" pitchFamily="34" charset="0"/>
                <a:cs typeface="Arial" panose="020B0604020202020204" pitchFamily="34" charset="0"/>
              </a:rPr>
              <a:t>a</a:t>
            </a:r>
            <a:r>
              <a:rPr sz="2400" spc="65" dirty="0">
                <a:latin typeface="Arial" panose="020B0604020202020204" pitchFamily="34" charset="0"/>
                <a:cs typeface="Arial" panose="020B0604020202020204" pitchFamily="34" charset="0"/>
              </a:rPr>
              <a:t>r</a:t>
            </a:r>
            <a:r>
              <a:rPr sz="2400" spc="-10" dirty="0">
                <a:latin typeface="Arial" panose="020B0604020202020204" pitchFamily="34" charset="0"/>
                <a:cs typeface="Arial" panose="020B0604020202020204" pitchFamily="34" charset="0"/>
              </a:rPr>
              <a:t> </a:t>
            </a:r>
            <a:r>
              <a:rPr sz="2400" spc="25" dirty="0">
                <a:latin typeface="Arial" panose="020B0604020202020204" pitchFamily="34" charset="0"/>
                <a:cs typeface="Arial" panose="020B0604020202020204" pitchFamily="34" charset="0"/>
              </a:rPr>
              <a:t>w</a:t>
            </a:r>
            <a:r>
              <a:rPr sz="2400" spc="50" dirty="0">
                <a:latin typeface="Arial" panose="020B0604020202020204" pitchFamily="34" charset="0"/>
                <a:cs typeface="Arial" panose="020B0604020202020204" pitchFamily="34" charset="0"/>
              </a:rPr>
              <a:t>h</a:t>
            </a:r>
            <a:r>
              <a:rPr sz="2400" spc="-35" dirty="0">
                <a:latin typeface="Arial" panose="020B0604020202020204" pitchFamily="34" charset="0"/>
                <a:cs typeface="Arial" panose="020B0604020202020204" pitchFamily="34" charset="0"/>
              </a:rPr>
              <a:t>e</a:t>
            </a:r>
            <a:r>
              <a:rPr sz="2400" spc="35" dirty="0">
                <a:latin typeface="Arial" panose="020B0604020202020204" pitchFamily="34" charset="0"/>
                <a:cs typeface="Arial" panose="020B0604020202020204" pitchFamily="34" charset="0"/>
              </a:rPr>
              <a:t>r</a:t>
            </a:r>
            <a:r>
              <a:rPr sz="2400" spc="-35" dirty="0">
                <a:latin typeface="Arial" panose="020B0604020202020204" pitchFamily="34" charset="0"/>
                <a:cs typeface="Arial" panose="020B0604020202020204" pitchFamily="34" charset="0"/>
              </a:rPr>
              <a:t>e</a:t>
            </a:r>
            <a:r>
              <a:rPr sz="2400" spc="-30" dirty="0">
                <a:latin typeface="Arial" panose="020B0604020202020204" pitchFamily="34" charset="0"/>
                <a:cs typeface="Arial" panose="020B0604020202020204" pitchFamily="34" charset="0"/>
              </a:rPr>
              <a:t> </a:t>
            </a:r>
            <a:r>
              <a:rPr sz="2400" spc="65" dirty="0">
                <a:latin typeface="Arial" panose="020B0604020202020204" pitchFamily="34" charset="0"/>
                <a:cs typeface="Arial" panose="020B0604020202020204" pitchFamily="34" charset="0"/>
              </a:rPr>
              <a:t>t</a:t>
            </a:r>
            <a:r>
              <a:rPr sz="2400" spc="140" dirty="0">
                <a:latin typeface="Arial" panose="020B0604020202020204" pitchFamily="34" charset="0"/>
                <a:cs typeface="Arial" panose="020B0604020202020204" pitchFamily="34" charset="0"/>
              </a:rPr>
              <a:t>h</a:t>
            </a:r>
            <a:r>
              <a:rPr sz="2400" spc="-45" dirty="0">
                <a:latin typeface="Arial" panose="020B0604020202020204" pitchFamily="34" charset="0"/>
                <a:cs typeface="Arial" panose="020B0604020202020204" pitchFamily="34" charset="0"/>
              </a:rPr>
              <a:t>e</a:t>
            </a:r>
            <a:r>
              <a:rPr sz="2400" spc="45" dirty="0">
                <a:latin typeface="Arial" panose="020B0604020202020204" pitchFamily="34" charset="0"/>
                <a:cs typeface="Arial" panose="020B0604020202020204" pitchFamily="34" charset="0"/>
              </a:rPr>
              <a:t>y</a:t>
            </a:r>
            <a:r>
              <a:rPr sz="2400" spc="-40"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c</a:t>
            </a:r>
            <a:r>
              <a:rPr sz="2400" spc="-55" dirty="0">
                <a:latin typeface="Arial" panose="020B0604020202020204" pitchFamily="34" charset="0"/>
                <a:cs typeface="Arial" panose="020B0604020202020204" pitchFamily="34" charset="0"/>
              </a:rPr>
              <a:t>a</a:t>
            </a:r>
            <a:r>
              <a:rPr sz="2400" spc="50" dirty="0">
                <a:latin typeface="Arial" panose="020B0604020202020204" pitchFamily="34" charset="0"/>
                <a:cs typeface="Arial" panose="020B0604020202020204" pitchFamily="34" charset="0"/>
              </a:rPr>
              <a:t>n</a:t>
            </a:r>
            <a:r>
              <a:rPr sz="2400" spc="-5" dirty="0">
                <a:latin typeface="Arial" panose="020B0604020202020204" pitchFamily="34" charset="0"/>
                <a:cs typeface="Arial" panose="020B0604020202020204" pitchFamily="34" charset="0"/>
              </a:rPr>
              <a:t> </a:t>
            </a:r>
            <a:r>
              <a:rPr sz="2400" spc="-85" dirty="0">
                <a:latin typeface="Arial" panose="020B0604020202020204" pitchFamily="34" charset="0"/>
                <a:cs typeface="Arial" panose="020B0604020202020204" pitchFamily="34" charset="0"/>
              </a:rPr>
              <a:t>s</a:t>
            </a:r>
            <a:r>
              <a:rPr sz="2400" spc="-35" dirty="0">
                <a:latin typeface="Arial" panose="020B0604020202020204" pitchFamily="34" charset="0"/>
                <a:cs typeface="Arial" panose="020B0604020202020204" pitchFamily="34" charset="0"/>
              </a:rPr>
              <a:t>ee</a:t>
            </a:r>
            <a:r>
              <a:rPr sz="2400" spc="-45" dirty="0">
                <a:latin typeface="Arial" panose="020B0604020202020204" pitchFamily="34" charset="0"/>
                <a:cs typeface="Arial" panose="020B0604020202020204" pitchFamily="34" charset="0"/>
              </a:rPr>
              <a:t> </a:t>
            </a:r>
            <a:r>
              <a:rPr sz="2400" spc="-55" dirty="0">
                <a:latin typeface="Arial" panose="020B0604020202020204" pitchFamily="34" charset="0"/>
                <a:cs typeface="Arial" panose="020B0604020202020204" pitchFamily="34" charset="0"/>
              </a:rPr>
              <a:t>a</a:t>
            </a:r>
            <a:r>
              <a:rPr sz="2400" spc="15" dirty="0">
                <a:latin typeface="Arial" panose="020B0604020202020204" pitchFamily="34" charset="0"/>
                <a:cs typeface="Arial" panose="020B0604020202020204" pitchFamily="34" charset="0"/>
              </a:rPr>
              <a:t>l</a:t>
            </a:r>
            <a:r>
              <a:rPr sz="2400" spc="20" dirty="0">
                <a:latin typeface="Arial" panose="020B0604020202020204" pitchFamily="34" charset="0"/>
                <a:cs typeface="Arial" panose="020B0604020202020204" pitchFamily="34" charset="0"/>
              </a:rPr>
              <a:t>l</a:t>
            </a:r>
            <a:r>
              <a:rPr sz="2400" dirty="0">
                <a:latin typeface="Arial" panose="020B0604020202020204" pitchFamily="34" charset="0"/>
                <a:cs typeface="Arial" panose="020B0604020202020204" pitchFamily="34" charset="0"/>
              </a:rPr>
              <a:t> </a:t>
            </a:r>
            <a:r>
              <a:rPr sz="2400" spc="65" dirty="0">
                <a:latin typeface="Arial" panose="020B0604020202020204" pitchFamily="34" charset="0"/>
                <a:cs typeface="Arial" panose="020B0604020202020204" pitchFamily="34" charset="0"/>
              </a:rPr>
              <a:t>t</a:t>
            </a:r>
            <a:r>
              <a:rPr sz="2400" spc="140" dirty="0">
                <a:latin typeface="Arial" panose="020B0604020202020204" pitchFamily="34" charset="0"/>
                <a:cs typeface="Arial" panose="020B0604020202020204" pitchFamily="34" charset="0"/>
              </a:rPr>
              <a:t>h</a:t>
            </a:r>
            <a:r>
              <a:rPr sz="2400" spc="-35" dirty="0">
                <a:latin typeface="Arial" panose="020B0604020202020204" pitchFamily="34" charset="0"/>
                <a:cs typeface="Arial" panose="020B0604020202020204" pitchFamily="34" charset="0"/>
              </a:rPr>
              <a:t>e</a:t>
            </a:r>
            <a:r>
              <a:rPr sz="2400" spc="30" dirty="0">
                <a:latin typeface="Arial" panose="020B0604020202020204" pitchFamily="34" charset="0"/>
                <a:cs typeface="Arial" panose="020B0604020202020204" pitchFamily="34" charset="0"/>
              </a:rPr>
              <a:t>i</a:t>
            </a:r>
            <a:r>
              <a:rPr sz="2400" spc="50" dirty="0">
                <a:latin typeface="Arial" panose="020B0604020202020204" pitchFamily="34" charset="0"/>
                <a:cs typeface="Arial" panose="020B0604020202020204" pitchFamily="34" charset="0"/>
              </a:rPr>
              <a:t>r</a:t>
            </a:r>
            <a:r>
              <a:rPr sz="2400" spc="-25" dirty="0">
                <a:latin typeface="Arial" panose="020B0604020202020204" pitchFamily="34" charset="0"/>
                <a:cs typeface="Arial" panose="020B0604020202020204" pitchFamily="34" charset="0"/>
              </a:rPr>
              <a:t> </a:t>
            </a:r>
            <a:r>
              <a:rPr sz="2400" spc="-85" dirty="0">
                <a:latin typeface="Arial" panose="020B0604020202020204" pitchFamily="34" charset="0"/>
                <a:cs typeface="Arial" panose="020B0604020202020204" pitchFamily="34" charset="0"/>
              </a:rPr>
              <a:t>s</a:t>
            </a:r>
            <a:r>
              <a:rPr sz="2400" spc="10" dirty="0">
                <a:latin typeface="Arial" panose="020B0604020202020204" pitchFamily="34" charset="0"/>
                <a:cs typeface="Arial" panose="020B0604020202020204" pitchFamily="34" charset="0"/>
              </a:rPr>
              <a:t>c</a:t>
            </a:r>
            <a:r>
              <a:rPr sz="2400" spc="20" dirty="0">
                <a:latin typeface="Arial" panose="020B0604020202020204" pitchFamily="34" charset="0"/>
                <a:cs typeface="Arial" panose="020B0604020202020204" pitchFamily="34" charset="0"/>
              </a:rPr>
              <a:t>h</a:t>
            </a:r>
            <a:r>
              <a:rPr sz="2400" spc="-35" dirty="0">
                <a:latin typeface="Arial" panose="020B0604020202020204" pitchFamily="34" charset="0"/>
                <a:cs typeface="Arial" panose="020B0604020202020204" pitchFamily="34" charset="0"/>
              </a:rPr>
              <a:t>e</a:t>
            </a:r>
            <a:r>
              <a:rPr sz="2400" spc="60" dirty="0">
                <a:latin typeface="Arial" panose="020B0604020202020204" pitchFamily="34" charset="0"/>
                <a:cs typeface="Arial" panose="020B0604020202020204" pitchFamily="34" charset="0"/>
              </a:rPr>
              <a:t>du</a:t>
            </a:r>
            <a:r>
              <a:rPr sz="2400" spc="-10" dirty="0">
                <a:latin typeface="Arial" panose="020B0604020202020204" pitchFamily="34" charset="0"/>
                <a:cs typeface="Arial" panose="020B0604020202020204" pitchFamily="34" charset="0"/>
              </a:rPr>
              <a:t>l</a:t>
            </a:r>
            <a:r>
              <a:rPr sz="2400" spc="-15" dirty="0">
                <a:latin typeface="Arial" panose="020B0604020202020204" pitchFamily="34" charset="0"/>
                <a:cs typeface="Arial" panose="020B0604020202020204" pitchFamily="34" charset="0"/>
              </a:rPr>
              <a:t>e</a:t>
            </a:r>
            <a:r>
              <a:rPr sz="2400" spc="75" dirty="0">
                <a:latin typeface="Arial" panose="020B0604020202020204" pitchFamily="34" charset="0"/>
                <a:cs typeface="Arial" panose="020B0604020202020204" pitchFamily="34" charset="0"/>
              </a:rPr>
              <a:t>d</a:t>
            </a:r>
            <a:r>
              <a:rPr sz="2400" spc="-40" dirty="0">
                <a:latin typeface="Arial" panose="020B0604020202020204" pitchFamily="34" charset="0"/>
                <a:cs typeface="Arial" panose="020B0604020202020204" pitchFamily="34" charset="0"/>
              </a:rPr>
              <a:t> </a:t>
            </a:r>
            <a:r>
              <a:rPr sz="2400" spc="95" dirty="0">
                <a:latin typeface="Arial" panose="020B0604020202020204" pitchFamily="34" charset="0"/>
                <a:cs typeface="Arial" panose="020B0604020202020204" pitchFamily="34" charset="0"/>
              </a:rPr>
              <a:t>M</a:t>
            </a:r>
            <a:r>
              <a:rPr sz="2400" spc="-35" dirty="0">
                <a:latin typeface="Arial" panose="020B0604020202020204" pitchFamily="34" charset="0"/>
                <a:cs typeface="Arial" panose="020B0604020202020204" pitchFamily="34" charset="0"/>
              </a:rPr>
              <a:t>e</a:t>
            </a:r>
            <a:r>
              <a:rPr sz="2400" spc="-45" dirty="0">
                <a:latin typeface="Arial" panose="020B0604020202020204" pitchFamily="34" charset="0"/>
                <a:cs typeface="Arial" panose="020B0604020202020204" pitchFamily="34" charset="0"/>
              </a:rPr>
              <a:t>e</a:t>
            </a:r>
            <a:r>
              <a:rPr sz="2400" spc="45" dirty="0">
                <a:latin typeface="Arial" panose="020B0604020202020204" pitchFamily="34" charset="0"/>
                <a:cs typeface="Arial" panose="020B0604020202020204" pitchFamily="34" charset="0"/>
              </a:rPr>
              <a:t>ti</a:t>
            </a:r>
            <a:r>
              <a:rPr sz="2400" spc="120" dirty="0">
                <a:latin typeface="Arial" panose="020B0604020202020204" pitchFamily="34" charset="0"/>
                <a:cs typeface="Arial" panose="020B0604020202020204" pitchFamily="34" charset="0"/>
              </a:rPr>
              <a:t>n</a:t>
            </a:r>
            <a:r>
              <a:rPr sz="2400" spc="75" dirty="0">
                <a:latin typeface="Arial" panose="020B0604020202020204" pitchFamily="34" charset="0"/>
                <a:cs typeface="Arial" panose="020B0604020202020204" pitchFamily="34" charset="0"/>
              </a:rPr>
              <a:t>g</a:t>
            </a:r>
            <a:r>
              <a:rPr sz="2400" spc="-215" dirty="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pPr marL="355600" marR="5080" indent="-342900">
              <a:lnSpc>
                <a:spcPct val="150000"/>
              </a:lnSpc>
              <a:spcBef>
                <a:spcPts val="405"/>
              </a:spcBef>
              <a:buFont typeface="Wingdings"/>
              <a:buChar char=""/>
              <a:tabLst>
                <a:tab pos="355600" algn="l"/>
              </a:tabLst>
            </a:pPr>
            <a:r>
              <a:rPr sz="2400" spc="95" dirty="0">
                <a:latin typeface="Arial" panose="020B0604020202020204" pitchFamily="34" charset="0"/>
                <a:cs typeface="Arial" panose="020B0604020202020204" pitchFamily="34" charset="0"/>
              </a:rPr>
              <a:t>M</a:t>
            </a:r>
            <a:r>
              <a:rPr sz="2400" spc="15" dirty="0">
                <a:latin typeface="Arial" panose="020B0604020202020204" pitchFamily="34" charset="0"/>
                <a:cs typeface="Arial" panose="020B0604020202020204" pitchFamily="34" charset="0"/>
              </a:rPr>
              <a:t>obil</a:t>
            </a:r>
            <a:r>
              <a:rPr sz="2400" spc="30" dirty="0">
                <a:latin typeface="Arial" panose="020B0604020202020204" pitchFamily="34" charset="0"/>
                <a:cs typeface="Arial" panose="020B0604020202020204" pitchFamily="34" charset="0"/>
              </a:rPr>
              <a:t>e</a:t>
            </a:r>
            <a:r>
              <a:rPr sz="2400" spc="-20" dirty="0">
                <a:latin typeface="Arial" panose="020B0604020202020204" pitchFamily="34" charset="0"/>
                <a:cs typeface="Arial" panose="020B0604020202020204" pitchFamily="34" charset="0"/>
              </a:rPr>
              <a:t> </a:t>
            </a:r>
            <a:r>
              <a:rPr sz="2400" spc="65" dirty="0">
                <a:latin typeface="Arial" panose="020B0604020202020204" pitchFamily="34" charset="0"/>
                <a:cs typeface="Arial" panose="020B0604020202020204" pitchFamily="34" charset="0"/>
              </a:rPr>
              <a:t>A</a:t>
            </a:r>
            <a:r>
              <a:rPr sz="2400" spc="25" dirty="0">
                <a:latin typeface="Arial" panose="020B0604020202020204" pitchFamily="34" charset="0"/>
                <a:cs typeface="Arial" panose="020B0604020202020204" pitchFamily="34" charset="0"/>
              </a:rPr>
              <a:t>ppli</a:t>
            </a:r>
            <a:r>
              <a:rPr sz="2400" spc="40" dirty="0">
                <a:latin typeface="Arial" panose="020B0604020202020204" pitchFamily="34" charset="0"/>
                <a:cs typeface="Arial" panose="020B0604020202020204" pitchFamily="34" charset="0"/>
              </a:rPr>
              <a:t>c</a:t>
            </a:r>
            <a:r>
              <a:rPr sz="2400" spc="-55" dirty="0">
                <a:latin typeface="Arial" panose="020B0604020202020204" pitchFamily="34" charset="0"/>
                <a:cs typeface="Arial" panose="020B0604020202020204" pitchFamily="34" charset="0"/>
              </a:rPr>
              <a:t>a</a:t>
            </a:r>
            <a:r>
              <a:rPr sz="2400" spc="60" dirty="0">
                <a:latin typeface="Arial" panose="020B0604020202020204" pitchFamily="34" charset="0"/>
                <a:cs typeface="Arial" panose="020B0604020202020204" pitchFamily="34" charset="0"/>
              </a:rPr>
              <a:t>tio</a:t>
            </a:r>
            <a:r>
              <a:rPr sz="2400" spc="50" dirty="0">
                <a:latin typeface="Arial" panose="020B0604020202020204" pitchFamily="34" charset="0"/>
                <a:cs typeface="Arial" panose="020B0604020202020204" pitchFamily="34" charset="0"/>
              </a:rPr>
              <a:t>n</a:t>
            </a:r>
            <a:r>
              <a:rPr sz="2400" spc="-5" dirty="0">
                <a:latin typeface="Arial" panose="020B0604020202020204" pitchFamily="34" charset="0"/>
                <a:cs typeface="Arial" panose="020B0604020202020204" pitchFamily="34" charset="0"/>
              </a:rPr>
              <a:t> </a:t>
            </a:r>
            <a:r>
              <a:rPr sz="2400" spc="-25" dirty="0">
                <a:latin typeface="Arial" panose="020B0604020202020204" pitchFamily="34" charset="0"/>
                <a:cs typeface="Arial" panose="020B0604020202020204" pitchFamily="34" charset="0"/>
              </a:rPr>
              <a:t>i</a:t>
            </a:r>
            <a:r>
              <a:rPr sz="2400" spc="-40" dirty="0">
                <a:latin typeface="Arial" panose="020B0604020202020204" pitchFamily="34" charset="0"/>
                <a:cs typeface="Arial" panose="020B0604020202020204" pitchFamily="34" charset="0"/>
              </a:rPr>
              <a:t>s</a:t>
            </a:r>
            <a:r>
              <a:rPr sz="2400" spc="-25" dirty="0">
                <a:latin typeface="Arial" panose="020B0604020202020204" pitchFamily="34" charset="0"/>
                <a:cs typeface="Arial" panose="020B0604020202020204" pitchFamily="34" charset="0"/>
              </a:rPr>
              <a:t> </a:t>
            </a:r>
            <a:r>
              <a:rPr sz="2400" spc="-70" dirty="0">
                <a:latin typeface="Arial" panose="020B0604020202020204" pitchFamily="34" charset="0"/>
                <a:cs typeface="Arial" panose="020B0604020202020204" pitchFamily="34" charset="0"/>
              </a:rPr>
              <a:t>a</a:t>
            </a:r>
            <a:r>
              <a:rPr sz="2400" spc="25" dirty="0">
                <a:latin typeface="Arial" panose="020B0604020202020204" pitchFamily="34" charset="0"/>
                <a:cs typeface="Arial" panose="020B0604020202020204" pitchFamily="34" charset="0"/>
              </a:rPr>
              <a:t>v</a:t>
            </a:r>
            <a:r>
              <a:rPr sz="2400" spc="-55" dirty="0">
                <a:latin typeface="Arial" panose="020B0604020202020204" pitchFamily="34" charset="0"/>
                <a:cs typeface="Arial" panose="020B0604020202020204" pitchFamily="34" charset="0"/>
              </a:rPr>
              <a:t>a</a:t>
            </a:r>
            <a:r>
              <a:rPr sz="2400" spc="-15" dirty="0">
                <a:latin typeface="Arial" panose="020B0604020202020204" pitchFamily="34" charset="0"/>
                <a:cs typeface="Arial" panose="020B0604020202020204" pitchFamily="34" charset="0"/>
              </a:rPr>
              <a:t>ila</a:t>
            </a:r>
            <a:r>
              <a:rPr sz="2400" spc="15" dirty="0">
                <a:latin typeface="Arial" panose="020B0604020202020204" pitchFamily="34" charset="0"/>
                <a:cs typeface="Arial" panose="020B0604020202020204" pitchFamily="34" charset="0"/>
              </a:rPr>
              <a:t>bl</a:t>
            </a:r>
            <a:r>
              <a:rPr sz="2400" spc="30" dirty="0">
                <a:latin typeface="Arial" panose="020B0604020202020204" pitchFamily="34" charset="0"/>
                <a:cs typeface="Arial" panose="020B0604020202020204" pitchFamily="34" charset="0"/>
              </a:rPr>
              <a:t>e</a:t>
            </a:r>
            <a:r>
              <a:rPr sz="2400" spc="15" dirty="0">
                <a:latin typeface="Arial" panose="020B0604020202020204" pitchFamily="34" charset="0"/>
                <a:cs typeface="Arial" panose="020B0604020202020204" pitchFamily="34" charset="0"/>
              </a:rPr>
              <a:t> </a:t>
            </a:r>
            <a:r>
              <a:rPr sz="2400" spc="70" dirty="0">
                <a:latin typeface="Arial" panose="020B0604020202020204" pitchFamily="34" charset="0"/>
                <a:cs typeface="Arial" panose="020B0604020202020204" pitchFamily="34" charset="0"/>
              </a:rPr>
              <a:t>f</a:t>
            </a:r>
            <a:r>
              <a:rPr sz="2400" spc="35" dirty="0">
                <a:latin typeface="Arial" panose="020B0604020202020204" pitchFamily="34" charset="0"/>
                <a:cs typeface="Arial" panose="020B0604020202020204" pitchFamily="34" charset="0"/>
              </a:rPr>
              <a:t>r</a:t>
            </a:r>
            <a:r>
              <a:rPr sz="2400" spc="25" dirty="0">
                <a:latin typeface="Arial" panose="020B0604020202020204" pitchFamily="34" charset="0"/>
                <a:cs typeface="Arial" panose="020B0604020202020204" pitchFamily="34" charset="0"/>
              </a:rPr>
              <a:t>o</a:t>
            </a:r>
            <a:r>
              <a:rPr sz="2400" spc="65" dirty="0">
                <a:latin typeface="Arial" panose="020B0604020202020204" pitchFamily="34" charset="0"/>
                <a:cs typeface="Arial" panose="020B0604020202020204" pitchFamily="34" charset="0"/>
              </a:rPr>
              <a:t>m</a:t>
            </a:r>
            <a:r>
              <a:rPr sz="2400" spc="-30" dirty="0">
                <a:latin typeface="Arial" panose="020B0604020202020204" pitchFamily="34" charset="0"/>
                <a:cs typeface="Arial" panose="020B0604020202020204" pitchFamily="34" charset="0"/>
              </a:rPr>
              <a:t> </a:t>
            </a:r>
            <a:r>
              <a:rPr sz="2400" spc="25" dirty="0">
                <a:latin typeface="Arial" panose="020B0604020202020204" pitchFamily="34" charset="0"/>
                <a:cs typeface="Arial" panose="020B0604020202020204" pitchFamily="34" charset="0"/>
              </a:rPr>
              <a:t>w</a:t>
            </a:r>
            <a:r>
              <a:rPr sz="2400" spc="50" dirty="0">
                <a:latin typeface="Arial" panose="020B0604020202020204" pitchFamily="34" charset="0"/>
                <a:cs typeface="Arial" panose="020B0604020202020204" pitchFamily="34" charset="0"/>
              </a:rPr>
              <a:t>h</a:t>
            </a:r>
            <a:r>
              <a:rPr sz="2400" spc="-35" dirty="0">
                <a:latin typeface="Arial" panose="020B0604020202020204" pitchFamily="34" charset="0"/>
                <a:cs typeface="Arial" panose="020B0604020202020204" pitchFamily="34" charset="0"/>
              </a:rPr>
              <a:t>e</a:t>
            </a:r>
            <a:r>
              <a:rPr sz="2400" spc="35" dirty="0">
                <a:latin typeface="Arial" panose="020B0604020202020204" pitchFamily="34" charset="0"/>
                <a:cs typeface="Arial" panose="020B0604020202020204" pitchFamily="34" charset="0"/>
              </a:rPr>
              <a:t>r</a:t>
            </a:r>
            <a:r>
              <a:rPr sz="2400" spc="-35" dirty="0">
                <a:latin typeface="Arial" panose="020B0604020202020204" pitchFamily="34" charset="0"/>
                <a:cs typeface="Arial" panose="020B0604020202020204" pitchFamily="34" charset="0"/>
              </a:rPr>
              <a:t>e</a:t>
            </a:r>
            <a:r>
              <a:rPr sz="2400" spc="-30" dirty="0">
                <a:latin typeface="Arial" panose="020B0604020202020204" pitchFamily="34" charset="0"/>
                <a:cs typeface="Arial" panose="020B0604020202020204" pitchFamily="34" charset="0"/>
              </a:rPr>
              <a:t> </a:t>
            </a:r>
            <a:r>
              <a:rPr sz="2400" spc="45" dirty="0">
                <a:latin typeface="Arial" panose="020B0604020202020204" pitchFamily="34" charset="0"/>
                <a:cs typeface="Arial" panose="020B0604020202020204" pitchFamily="34" charset="0"/>
              </a:rPr>
              <a:t>u</a:t>
            </a:r>
            <a:r>
              <a:rPr sz="2400" spc="-85" dirty="0">
                <a:latin typeface="Arial" panose="020B0604020202020204" pitchFamily="34" charset="0"/>
                <a:cs typeface="Arial" panose="020B0604020202020204" pitchFamily="34" charset="0"/>
              </a:rPr>
              <a:t>s</a:t>
            </a:r>
            <a:r>
              <a:rPr sz="2400" spc="-35" dirty="0">
                <a:latin typeface="Arial" panose="020B0604020202020204" pitchFamily="34" charset="0"/>
                <a:cs typeface="Arial" panose="020B0604020202020204" pitchFamily="34" charset="0"/>
              </a:rPr>
              <a:t>e</a:t>
            </a:r>
            <a:r>
              <a:rPr sz="2400" spc="65" dirty="0">
                <a:latin typeface="Arial" panose="020B0604020202020204" pitchFamily="34" charset="0"/>
                <a:cs typeface="Arial" panose="020B0604020202020204" pitchFamily="34" charset="0"/>
              </a:rPr>
              <a:t>r</a:t>
            </a:r>
            <a:r>
              <a:rPr sz="2400" spc="-25"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c</a:t>
            </a:r>
            <a:r>
              <a:rPr sz="2400" spc="-55" dirty="0">
                <a:latin typeface="Arial" panose="020B0604020202020204" pitchFamily="34" charset="0"/>
                <a:cs typeface="Arial" panose="020B0604020202020204" pitchFamily="34" charset="0"/>
              </a:rPr>
              <a:t>a</a:t>
            </a:r>
            <a:r>
              <a:rPr sz="2400" spc="50" dirty="0">
                <a:latin typeface="Arial" panose="020B0604020202020204" pitchFamily="34" charset="0"/>
                <a:cs typeface="Arial" panose="020B0604020202020204" pitchFamily="34" charset="0"/>
              </a:rPr>
              <a:t>n</a:t>
            </a:r>
            <a:r>
              <a:rPr sz="2400" spc="-15" dirty="0">
                <a:latin typeface="Arial" panose="020B0604020202020204" pitchFamily="34" charset="0"/>
                <a:cs typeface="Arial" panose="020B0604020202020204" pitchFamily="34" charset="0"/>
              </a:rPr>
              <a:t> </a:t>
            </a:r>
            <a:r>
              <a:rPr sz="2400" spc="-55" dirty="0">
                <a:latin typeface="Arial" panose="020B0604020202020204" pitchFamily="34" charset="0"/>
                <a:cs typeface="Arial" panose="020B0604020202020204" pitchFamily="34" charset="0"/>
              </a:rPr>
              <a:t>a</a:t>
            </a:r>
            <a:r>
              <a:rPr sz="2400" spc="-35" dirty="0">
                <a:latin typeface="Arial" panose="020B0604020202020204" pitchFamily="34" charset="0"/>
                <a:cs typeface="Arial" panose="020B0604020202020204" pitchFamily="34" charset="0"/>
              </a:rPr>
              <a:t>cce</a:t>
            </a:r>
            <a:r>
              <a:rPr sz="2400" spc="55" dirty="0">
                <a:latin typeface="Arial" panose="020B0604020202020204" pitchFamily="34" charset="0"/>
                <a:cs typeface="Arial" panose="020B0604020202020204" pitchFamily="34" charset="0"/>
              </a:rPr>
              <a:t>p</a:t>
            </a:r>
            <a:r>
              <a:rPr sz="2400" spc="95" dirty="0">
                <a:latin typeface="Arial" panose="020B0604020202020204" pitchFamily="34" charset="0"/>
                <a:cs typeface="Arial" panose="020B0604020202020204" pitchFamily="34" charset="0"/>
              </a:rPr>
              <a:t>t</a:t>
            </a:r>
            <a:r>
              <a:rPr sz="2400" spc="70" dirty="0">
                <a:latin typeface="Arial" panose="020B0604020202020204" pitchFamily="34" charset="0"/>
                <a:cs typeface="Arial" panose="020B0604020202020204" pitchFamily="34" charset="0"/>
              </a:rPr>
              <a:t>/</a:t>
            </a:r>
            <a:r>
              <a:rPr sz="2400" spc="35" dirty="0">
                <a:latin typeface="Arial" panose="020B0604020202020204" pitchFamily="34" charset="0"/>
                <a:cs typeface="Arial" panose="020B0604020202020204" pitchFamily="34" charset="0"/>
              </a:rPr>
              <a:t>r</a:t>
            </a:r>
            <a:r>
              <a:rPr sz="2400" spc="-35" dirty="0">
                <a:latin typeface="Arial" panose="020B0604020202020204" pitchFamily="34" charset="0"/>
                <a:cs typeface="Arial" panose="020B0604020202020204" pitchFamily="34" charset="0"/>
              </a:rPr>
              <a:t>e</a:t>
            </a:r>
            <a:r>
              <a:rPr sz="2400" spc="-10" dirty="0">
                <a:latin typeface="Arial" panose="020B0604020202020204" pitchFamily="34" charset="0"/>
                <a:cs typeface="Arial" panose="020B0604020202020204" pitchFamily="34" charset="0"/>
              </a:rPr>
              <a:t>j</a:t>
            </a:r>
            <a:r>
              <a:rPr sz="2400" spc="-15" dirty="0">
                <a:latin typeface="Arial" panose="020B0604020202020204" pitchFamily="34" charset="0"/>
                <a:cs typeface="Arial" panose="020B0604020202020204" pitchFamily="34" charset="0"/>
              </a:rPr>
              <a:t>ec</a:t>
            </a:r>
            <a:r>
              <a:rPr sz="2400" spc="150" dirty="0">
                <a:latin typeface="Arial" panose="020B0604020202020204" pitchFamily="34" charset="0"/>
                <a:cs typeface="Arial" panose="020B0604020202020204" pitchFamily="34" charset="0"/>
              </a:rPr>
              <a:t>t</a:t>
            </a:r>
            <a:r>
              <a:rPr sz="2400" spc="-15" dirty="0">
                <a:latin typeface="Arial" panose="020B0604020202020204" pitchFamily="34" charset="0"/>
                <a:cs typeface="Arial" panose="020B0604020202020204" pitchFamily="34" charset="0"/>
              </a:rPr>
              <a:t> </a:t>
            </a:r>
            <a:r>
              <a:rPr sz="2400" spc="65" dirty="0">
                <a:latin typeface="Arial" panose="020B0604020202020204" pitchFamily="34" charset="0"/>
                <a:cs typeface="Arial" panose="020B0604020202020204" pitchFamily="34" charset="0"/>
              </a:rPr>
              <a:t>m</a:t>
            </a:r>
            <a:r>
              <a:rPr sz="2400" spc="-35" dirty="0">
                <a:latin typeface="Arial" panose="020B0604020202020204" pitchFamily="34" charset="0"/>
                <a:cs typeface="Arial" panose="020B0604020202020204" pitchFamily="34" charset="0"/>
              </a:rPr>
              <a:t>e</a:t>
            </a:r>
            <a:r>
              <a:rPr sz="2400" spc="-45" dirty="0">
                <a:latin typeface="Arial" panose="020B0604020202020204" pitchFamily="34" charset="0"/>
                <a:cs typeface="Arial" panose="020B0604020202020204" pitchFamily="34" charset="0"/>
              </a:rPr>
              <a:t>e</a:t>
            </a:r>
            <a:r>
              <a:rPr sz="2400" spc="45" dirty="0">
                <a:latin typeface="Arial" panose="020B0604020202020204" pitchFamily="34" charset="0"/>
                <a:cs typeface="Arial" panose="020B0604020202020204" pitchFamily="34" charset="0"/>
              </a:rPr>
              <a:t>ti</a:t>
            </a:r>
            <a:r>
              <a:rPr sz="2400" spc="120" dirty="0">
                <a:latin typeface="Arial" panose="020B0604020202020204" pitchFamily="34" charset="0"/>
                <a:cs typeface="Arial" panose="020B0604020202020204" pitchFamily="34" charset="0"/>
              </a:rPr>
              <a:t>n</a:t>
            </a:r>
            <a:r>
              <a:rPr sz="2400" spc="75" dirty="0">
                <a:latin typeface="Arial" panose="020B0604020202020204" pitchFamily="34" charset="0"/>
                <a:cs typeface="Arial" panose="020B0604020202020204" pitchFamily="34" charset="0"/>
              </a:rPr>
              <a:t>g</a:t>
            </a:r>
            <a:r>
              <a:rPr sz="2400" spc="-15"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i</a:t>
            </a:r>
            <a:r>
              <a:rPr sz="2400" spc="40" dirty="0">
                <a:latin typeface="Arial" panose="020B0604020202020204" pitchFamily="34" charset="0"/>
                <a:cs typeface="Arial" panose="020B0604020202020204" pitchFamily="34" charset="0"/>
              </a:rPr>
              <a:t>n</a:t>
            </a:r>
            <a:r>
              <a:rPr sz="2400" spc="70" dirty="0">
                <a:latin typeface="Arial" panose="020B0604020202020204" pitchFamily="34" charset="0"/>
                <a:cs typeface="Arial" panose="020B0604020202020204" pitchFamily="34" charset="0"/>
              </a:rPr>
              <a:t>vi</a:t>
            </a:r>
            <a:r>
              <a:rPr sz="2400" spc="40" dirty="0">
                <a:latin typeface="Arial" panose="020B0604020202020204" pitchFamily="34" charset="0"/>
                <a:cs typeface="Arial" panose="020B0604020202020204" pitchFamily="34" charset="0"/>
              </a:rPr>
              <a:t>t</a:t>
            </a:r>
            <a:r>
              <a:rPr sz="2400" spc="-35" dirty="0">
                <a:latin typeface="Arial" panose="020B0604020202020204" pitchFamily="34" charset="0"/>
                <a:cs typeface="Arial" panose="020B0604020202020204" pitchFamily="34" charset="0"/>
              </a:rPr>
              <a:t>e</a:t>
            </a:r>
            <a:r>
              <a:rPr sz="2400" spc="-20" dirty="0">
                <a:latin typeface="Arial" panose="020B0604020202020204" pitchFamily="34" charset="0"/>
                <a:cs typeface="Arial" panose="020B0604020202020204" pitchFamily="34" charset="0"/>
              </a:rPr>
              <a:t> </a:t>
            </a:r>
            <a:r>
              <a:rPr sz="2400" spc="-55" dirty="0">
                <a:latin typeface="Arial" panose="020B0604020202020204" pitchFamily="34" charset="0"/>
                <a:cs typeface="Arial" panose="020B0604020202020204" pitchFamily="34" charset="0"/>
              </a:rPr>
              <a:t>a</a:t>
            </a:r>
            <a:r>
              <a:rPr sz="2400" spc="50" dirty="0">
                <a:latin typeface="Arial" panose="020B0604020202020204" pitchFamily="34" charset="0"/>
                <a:cs typeface="Arial" panose="020B0604020202020204" pitchFamily="34" charset="0"/>
              </a:rPr>
              <a:t>n</a:t>
            </a:r>
            <a:r>
              <a:rPr sz="2400" spc="75" dirty="0">
                <a:latin typeface="Arial" panose="020B0604020202020204" pitchFamily="34" charset="0"/>
                <a:cs typeface="Arial" panose="020B0604020202020204" pitchFamily="34" charset="0"/>
              </a:rPr>
              <a:t>d</a:t>
            </a:r>
            <a:r>
              <a:rPr sz="2400" spc="-25"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c</a:t>
            </a:r>
            <a:r>
              <a:rPr sz="2400" spc="-55" dirty="0">
                <a:latin typeface="Arial" panose="020B0604020202020204" pitchFamily="34" charset="0"/>
                <a:cs typeface="Arial" panose="020B0604020202020204" pitchFamily="34" charset="0"/>
              </a:rPr>
              <a:t>a</a:t>
            </a:r>
            <a:r>
              <a:rPr sz="2400" spc="50" dirty="0">
                <a:latin typeface="Arial" panose="020B0604020202020204" pitchFamily="34" charset="0"/>
                <a:cs typeface="Arial" panose="020B0604020202020204" pitchFamily="34" charset="0"/>
              </a:rPr>
              <a:t>n</a:t>
            </a:r>
            <a:r>
              <a:rPr sz="2400" spc="-1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c</a:t>
            </a:r>
            <a:r>
              <a:rPr sz="2400" spc="20" dirty="0">
                <a:latin typeface="Arial" panose="020B0604020202020204" pitchFamily="34" charset="0"/>
                <a:cs typeface="Arial" panose="020B0604020202020204" pitchFamily="34" charset="0"/>
              </a:rPr>
              <a:t>h</a:t>
            </a:r>
            <a:r>
              <a:rPr sz="2400" spc="-35" dirty="0">
                <a:latin typeface="Arial" panose="020B0604020202020204" pitchFamily="34" charset="0"/>
                <a:cs typeface="Arial" panose="020B0604020202020204" pitchFamily="34" charset="0"/>
              </a:rPr>
              <a:t>e</a:t>
            </a:r>
            <a:r>
              <a:rPr sz="2400" spc="-5" dirty="0">
                <a:latin typeface="Arial" panose="020B0604020202020204" pitchFamily="34" charset="0"/>
                <a:cs typeface="Arial" panose="020B0604020202020204" pitchFamily="34" charset="0"/>
              </a:rPr>
              <a:t>c</a:t>
            </a:r>
            <a:r>
              <a:rPr sz="2400" dirty="0">
                <a:latin typeface="Arial" panose="020B0604020202020204" pitchFamily="34" charset="0"/>
                <a:cs typeface="Arial" panose="020B0604020202020204" pitchFamily="34" charset="0"/>
              </a:rPr>
              <a:t>k</a:t>
            </a:r>
            <a:r>
              <a:rPr sz="2400" spc="-20" dirty="0">
                <a:latin typeface="Arial" panose="020B0604020202020204" pitchFamily="34" charset="0"/>
                <a:cs typeface="Arial" panose="020B0604020202020204" pitchFamily="34" charset="0"/>
              </a:rPr>
              <a:t> </a:t>
            </a:r>
            <a:r>
              <a:rPr sz="2400" spc="-55" dirty="0">
                <a:latin typeface="Arial" panose="020B0604020202020204" pitchFamily="34" charset="0"/>
                <a:cs typeface="Arial" panose="020B0604020202020204" pitchFamily="34" charset="0"/>
              </a:rPr>
              <a:t>a</a:t>
            </a:r>
            <a:r>
              <a:rPr sz="2400" spc="15" dirty="0">
                <a:latin typeface="Arial" panose="020B0604020202020204" pitchFamily="34" charset="0"/>
                <a:cs typeface="Arial" panose="020B0604020202020204" pitchFamily="34" charset="0"/>
              </a:rPr>
              <a:t>l</a:t>
            </a:r>
            <a:r>
              <a:rPr sz="2400" spc="20" dirty="0">
                <a:latin typeface="Arial" panose="020B0604020202020204" pitchFamily="34" charset="0"/>
                <a:cs typeface="Arial" panose="020B0604020202020204" pitchFamily="34" charset="0"/>
              </a:rPr>
              <a:t>l</a:t>
            </a:r>
            <a:r>
              <a:rPr sz="2400" spc="-5" dirty="0">
                <a:latin typeface="Arial" panose="020B0604020202020204" pitchFamily="34" charset="0"/>
                <a:cs typeface="Arial" panose="020B0604020202020204" pitchFamily="34" charset="0"/>
              </a:rPr>
              <a:t> </a:t>
            </a:r>
            <a:r>
              <a:rPr sz="2400" spc="65" dirty="0">
                <a:latin typeface="Arial" panose="020B0604020202020204" pitchFamily="34" charset="0"/>
                <a:cs typeface="Arial" panose="020B0604020202020204" pitchFamily="34" charset="0"/>
              </a:rPr>
              <a:t>t</a:t>
            </a:r>
            <a:r>
              <a:rPr sz="2400" spc="145" dirty="0">
                <a:latin typeface="Arial" panose="020B0604020202020204" pitchFamily="34" charset="0"/>
                <a:cs typeface="Arial" panose="020B0604020202020204" pitchFamily="34" charset="0"/>
              </a:rPr>
              <a:t>h</a:t>
            </a:r>
            <a:r>
              <a:rPr sz="2400" spc="-35" dirty="0">
                <a:latin typeface="Arial" panose="020B0604020202020204" pitchFamily="34" charset="0"/>
                <a:cs typeface="Arial" panose="020B0604020202020204" pitchFamily="34" charset="0"/>
              </a:rPr>
              <a:t>e</a:t>
            </a:r>
            <a:r>
              <a:rPr sz="2400" spc="-30"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d</a:t>
            </a:r>
            <a:r>
              <a:rPr sz="2400" spc="10" dirty="0">
                <a:latin typeface="Arial" panose="020B0604020202020204" pitchFamily="34" charset="0"/>
                <a:cs typeface="Arial" panose="020B0604020202020204" pitchFamily="34" charset="0"/>
              </a:rPr>
              <a:t>e</a:t>
            </a:r>
            <a:r>
              <a:rPr sz="2400" spc="130" dirty="0">
                <a:latin typeface="Arial" panose="020B0604020202020204" pitchFamily="34" charset="0"/>
                <a:cs typeface="Arial" panose="020B0604020202020204" pitchFamily="34" charset="0"/>
              </a:rPr>
              <a:t>t</a:t>
            </a:r>
            <a:r>
              <a:rPr sz="2400" spc="-55" dirty="0">
                <a:latin typeface="Arial" panose="020B0604020202020204" pitchFamily="34" charset="0"/>
                <a:cs typeface="Arial" panose="020B0604020202020204" pitchFamily="34" charset="0"/>
              </a:rPr>
              <a:t>a</a:t>
            </a:r>
            <a:r>
              <a:rPr sz="2400" spc="-15" dirty="0">
                <a:latin typeface="Arial" panose="020B0604020202020204" pitchFamily="34" charset="0"/>
                <a:cs typeface="Arial" panose="020B0604020202020204" pitchFamily="34" charset="0"/>
              </a:rPr>
              <a:t>il</a:t>
            </a:r>
            <a:r>
              <a:rPr sz="2400" spc="-20" dirty="0">
                <a:latin typeface="Arial" panose="020B0604020202020204" pitchFamily="34" charset="0"/>
                <a:cs typeface="Arial" panose="020B0604020202020204" pitchFamily="34" charset="0"/>
              </a:rPr>
              <a:t>s</a:t>
            </a:r>
            <a:r>
              <a:rPr sz="2400" spc="-10" dirty="0">
                <a:latin typeface="Arial" panose="020B0604020202020204" pitchFamily="34" charset="0"/>
                <a:cs typeface="Arial" panose="020B0604020202020204" pitchFamily="34" charset="0"/>
              </a:rPr>
              <a:t> </a:t>
            </a:r>
            <a:r>
              <a:rPr sz="2400" spc="25" dirty="0">
                <a:latin typeface="Arial" panose="020B0604020202020204" pitchFamily="34" charset="0"/>
                <a:cs typeface="Arial" panose="020B0604020202020204" pitchFamily="34" charset="0"/>
              </a:rPr>
              <a:t>o</a:t>
            </a:r>
            <a:r>
              <a:rPr sz="2400" spc="70" dirty="0">
                <a:latin typeface="Arial" panose="020B0604020202020204" pitchFamily="34" charset="0"/>
                <a:cs typeface="Arial" panose="020B0604020202020204" pitchFamily="34" charset="0"/>
              </a:rPr>
              <a:t>f</a:t>
            </a:r>
            <a:r>
              <a:rPr sz="2400" spc="-15"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e</a:t>
            </a:r>
            <a:r>
              <a:rPr sz="2400" spc="105" dirty="0">
                <a:latin typeface="Arial" panose="020B0604020202020204" pitchFamily="34" charset="0"/>
                <a:cs typeface="Arial" panose="020B0604020202020204" pitchFamily="34" charset="0"/>
              </a:rPr>
              <a:t>-</a:t>
            </a:r>
            <a:r>
              <a:rPr sz="2400" spc="65" dirty="0">
                <a:latin typeface="Arial" panose="020B0604020202020204" pitchFamily="34" charset="0"/>
                <a:cs typeface="Arial" panose="020B0604020202020204" pitchFamily="34" charset="0"/>
              </a:rPr>
              <a:t>m</a:t>
            </a:r>
            <a:r>
              <a:rPr sz="2400" spc="-35" dirty="0">
                <a:latin typeface="Arial" panose="020B0604020202020204" pitchFamily="34" charset="0"/>
                <a:cs typeface="Arial" panose="020B0604020202020204" pitchFamily="34" charset="0"/>
              </a:rPr>
              <a:t>e</a:t>
            </a:r>
            <a:r>
              <a:rPr sz="2400" spc="-45" dirty="0">
                <a:latin typeface="Arial" panose="020B0604020202020204" pitchFamily="34" charset="0"/>
                <a:cs typeface="Arial" panose="020B0604020202020204" pitchFamily="34" charset="0"/>
              </a:rPr>
              <a:t>e</a:t>
            </a:r>
            <a:r>
              <a:rPr sz="2400" spc="45" dirty="0">
                <a:latin typeface="Arial" panose="020B0604020202020204" pitchFamily="34" charset="0"/>
                <a:cs typeface="Arial" panose="020B0604020202020204" pitchFamily="34" charset="0"/>
              </a:rPr>
              <a:t>ti</a:t>
            </a:r>
            <a:r>
              <a:rPr sz="2400" spc="120" dirty="0">
                <a:latin typeface="Arial" panose="020B0604020202020204" pitchFamily="34" charset="0"/>
                <a:cs typeface="Arial" panose="020B0604020202020204" pitchFamily="34" charset="0"/>
              </a:rPr>
              <a:t>n</a:t>
            </a:r>
            <a:r>
              <a:rPr sz="2400" spc="75" dirty="0">
                <a:latin typeface="Arial" panose="020B0604020202020204" pitchFamily="34" charset="0"/>
                <a:cs typeface="Arial" panose="020B0604020202020204" pitchFamily="34" charset="0"/>
              </a:rPr>
              <a:t>g</a:t>
            </a:r>
            <a:r>
              <a:rPr sz="2400" spc="-30" dirty="0">
                <a:latin typeface="Arial" panose="020B0604020202020204" pitchFamily="34" charset="0"/>
                <a:cs typeface="Arial" panose="020B0604020202020204" pitchFamily="34" charset="0"/>
              </a:rPr>
              <a:t> </a:t>
            </a:r>
            <a:r>
              <a:rPr sz="2400" spc="65" dirty="0">
                <a:latin typeface="Arial" panose="020B0604020202020204" pitchFamily="34" charset="0"/>
                <a:cs typeface="Arial" panose="020B0604020202020204" pitchFamily="34" charset="0"/>
              </a:rPr>
              <a:t>m</a:t>
            </a:r>
            <a:r>
              <a:rPr sz="2400" spc="25" dirty="0">
                <a:latin typeface="Arial" panose="020B0604020202020204" pitchFamily="34" charset="0"/>
                <a:cs typeface="Arial" panose="020B0604020202020204" pitchFamily="34" charset="0"/>
              </a:rPr>
              <a:t>o</a:t>
            </a:r>
            <a:r>
              <a:rPr sz="2400" spc="60" dirty="0">
                <a:latin typeface="Arial" panose="020B0604020202020204" pitchFamily="34" charset="0"/>
                <a:cs typeface="Arial" panose="020B0604020202020204" pitchFamily="34" charset="0"/>
              </a:rPr>
              <a:t>du</a:t>
            </a:r>
            <a:r>
              <a:rPr sz="2400" spc="-10" dirty="0">
                <a:latin typeface="Arial" panose="020B0604020202020204" pitchFamily="34" charset="0"/>
                <a:cs typeface="Arial" panose="020B0604020202020204" pitchFamily="34" charset="0"/>
              </a:rPr>
              <a:t>l</a:t>
            </a:r>
            <a:r>
              <a:rPr sz="2400" spc="-15" dirty="0">
                <a:latin typeface="Arial" panose="020B0604020202020204" pitchFamily="34" charset="0"/>
                <a:cs typeface="Arial" panose="020B0604020202020204" pitchFamily="34" charset="0"/>
              </a:rPr>
              <a:t>e</a:t>
            </a:r>
            <a:r>
              <a:rPr sz="2400" spc="-30" dirty="0">
                <a:latin typeface="Arial" panose="020B0604020202020204" pitchFamily="34" charset="0"/>
                <a:cs typeface="Arial" panose="020B0604020202020204" pitchFamily="34" charset="0"/>
              </a:rPr>
              <a:t> </a:t>
            </a:r>
            <a:r>
              <a:rPr sz="2400" spc="25" dirty="0">
                <a:latin typeface="Arial" panose="020B0604020202020204" pitchFamily="34" charset="0"/>
                <a:cs typeface="Arial" panose="020B0604020202020204" pitchFamily="34" charset="0"/>
              </a:rPr>
              <a:t>w</a:t>
            </a:r>
            <a:r>
              <a:rPr sz="2400" spc="50" dirty="0">
                <a:latin typeface="Arial" panose="020B0604020202020204" pitchFamily="34" charset="0"/>
                <a:cs typeface="Arial" panose="020B0604020202020204" pitchFamily="34" charset="0"/>
              </a:rPr>
              <a:t>h</a:t>
            </a:r>
            <a:r>
              <a:rPr sz="2400" spc="5" dirty="0">
                <a:latin typeface="Arial" panose="020B0604020202020204" pitchFamily="34" charset="0"/>
                <a:cs typeface="Arial" panose="020B0604020202020204" pitchFamily="34" charset="0"/>
              </a:rPr>
              <a:t>ic</a:t>
            </a:r>
            <a:r>
              <a:rPr sz="2400" spc="20" dirty="0">
                <a:latin typeface="Arial" panose="020B0604020202020204" pitchFamily="34" charset="0"/>
                <a:cs typeface="Arial" panose="020B0604020202020204" pitchFamily="34" charset="0"/>
              </a:rPr>
              <a:t>h</a:t>
            </a:r>
            <a:r>
              <a:rPr sz="2400" spc="-15" dirty="0">
                <a:latin typeface="Arial" panose="020B0604020202020204" pitchFamily="34" charset="0"/>
                <a:cs typeface="Arial" panose="020B0604020202020204" pitchFamily="34" charset="0"/>
              </a:rPr>
              <a:t> </a:t>
            </a:r>
            <a:r>
              <a:rPr sz="2400" spc="-25" dirty="0">
                <a:latin typeface="Arial" panose="020B0604020202020204" pitchFamily="34" charset="0"/>
                <a:cs typeface="Arial" panose="020B0604020202020204" pitchFamily="34" charset="0"/>
              </a:rPr>
              <a:t>i</a:t>
            </a:r>
            <a:r>
              <a:rPr sz="2400" spc="-40" dirty="0">
                <a:latin typeface="Arial" panose="020B0604020202020204" pitchFamily="34" charset="0"/>
                <a:cs typeface="Arial" panose="020B0604020202020204" pitchFamily="34" charset="0"/>
              </a:rPr>
              <a:t>s</a:t>
            </a:r>
            <a:r>
              <a:rPr sz="2400" spc="-10" dirty="0">
                <a:latin typeface="Arial" panose="020B0604020202020204" pitchFamily="34" charset="0"/>
                <a:cs typeface="Arial" panose="020B0604020202020204" pitchFamily="34" charset="0"/>
              </a:rPr>
              <a:t> </a:t>
            </a:r>
            <a:r>
              <a:rPr sz="2400" spc="-70" dirty="0">
                <a:latin typeface="Arial" panose="020B0604020202020204" pitchFamily="34" charset="0"/>
                <a:cs typeface="Arial" panose="020B0604020202020204" pitchFamily="34" charset="0"/>
              </a:rPr>
              <a:t>a</a:t>
            </a:r>
            <a:r>
              <a:rPr sz="2400" spc="25" dirty="0">
                <a:latin typeface="Arial" panose="020B0604020202020204" pitchFamily="34" charset="0"/>
                <a:cs typeface="Arial" panose="020B0604020202020204" pitchFamily="34" charset="0"/>
              </a:rPr>
              <a:t>v</a:t>
            </a:r>
            <a:r>
              <a:rPr sz="2400" spc="-55" dirty="0">
                <a:latin typeface="Arial" panose="020B0604020202020204" pitchFamily="34" charset="0"/>
                <a:cs typeface="Arial" panose="020B0604020202020204" pitchFamily="34" charset="0"/>
              </a:rPr>
              <a:t>a</a:t>
            </a:r>
            <a:r>
              <a:rPr sz="2400" spc="-10" dirty="0">
                <a:latin typeface="Arial" panose="020B0604020202020204" pitchFamily="34" charset="0"/>
                <a:cs typeface="Arial" panose="020B0604020202020204" pitchFamily="34" charset="0"/>
              </a:rPr>
              <a:t>il</a:t>
            </a:r>
            <a:r>
              <a:rPr sz="2400" spc="-15" dirty="0">
                <a:latin typeface="Arial" panose="020B0604020202020204" pitchFamily="34" charset="0"/>
                <a:cs typeface="Arial" panose="020B0604020202020204" pitchFamily="34" charset="0"/>
              </a:rPr>
              <a:t>a</a:t>
            </a:r>
            <a:r>
              <a:rPr sz="2400" spc="15" dirty="0">
                <a:latin typeface="Arial" panose="020B0604020202020204" pitchFamily="34" charset="0"/>
                <a:cs typeface="Arial" panose="020B0604020202020204" pitchFamily="34" charset="0"/>
              </a:rPr>
              <a:t>bl</a:t>
            </a:r>
            <a:r>
              <a:rPr sz="2400" spc="30" dirty="0">
                <a:latin typeface="Arial" panose="020B0604020202020204" pitchFamily="34" charset="0"/>
                <a:cs typeface="Arial" panose="020B0604020202020204" pitchFamily="34" charset="0"/>
              </a:rPr>
              <a:t>e</a:t>
            </a:r>
            <a:r>
              <a:rPr sz="2400" spc="5" dirty="0">
                <a:latin typeface="Arial" panose="020B0604020202020204" pitchFamily="34" charset="0"/>
                <a:cs typeface="Arial" panose="020B0604020202020204" pitchFamily="34" charset="0"/>
              </a:rPr>
              <a:t> </a:t>
            </a:r>
            <a:r>
              <a:rPr sz="2400" spc="25" dirty="0">
                <a:latin typeface="Arial" panose="020B0604020202020204" pitchFamily="34" charset="0"/>
                <a:cs typeface="Arial" panose="020B0604020202020204" pitchFamily="34" charset="0"/>
              </a:rPr>
              <a:t>o</a:t>
            </a:r>
            <a:r>
              <a:rPr sz="2400" spc="50" dirty="0">
                <a:latin typeface="Arial" panose="020B0604020202020204" pitchFamily="34" charset="0"/>
                <a:cs typeface="Arial" panose="020B0604020202020204" pitchFamily="34" charset="0"/>
              </a:rPr>
              <a:t>n</a:t>
            </a:r>
            <a:r>
              <a:rPr sz="2400" spc="-15" dirty="0">
                <a:latin typeface="Arial" panose="020B0604020202020204" pitchFamily="34" charset="0"/>
                <a:cs typeface="Arial" panose="020B0604020202020204" pitchFamily="34" charset="0"/>
              </a:rPr>
              <a:t> </a:t>
            </a:r>
            <a:r>
              <a:rPr sz="2400" spc="25" dirty="0">
                <a:latin typeface="Arial" panose="020B0604020202020204" pitchFamily="34" charset="0"/>
                <a:cs typeface="Arial" panose="020B0604020202020204" pitchFamily="34" charset="0"/>
              </a:rPr>
              <a:t>w</a:t>
            </a:r>
            <a:r>
              <a:rPr sz="2400" spc="-35" dirty="0">
                <a:latin typeface="Arial" panose="020B0604020202020204" pitchFamily="34" charset="0"/>
                <a:cs typeface="Arial" panose="020B0604020202020204" pitchFamily="34" charset="0"/>
              </a:rPr>
              <a:t>e</a:t>
            </a:r>
            <a:r>
              <a:rPr sz="2400" spc="75" dirty="0">
                <a:latin typeface="Arial" panose="020B0604020202020204" pitchFamily="34" charset="0"/>
                <a:cs typeface="Arial" panose="020B0604020202020204" pitchFamily="34" charset="0"/>
              </a:rPr>
              <a:t>b</a:t>
            </a:r>
            <a:endParaRPr sz="2400" dirty="0">
              <a:latin typeface="Arial" panose="020B0604020202020204" pitchFamily="34" charset="0"/>
              <a:cs typeface="Arial" panose="020B0604020202020204" pitchFamily="34" charset="0"/>
            </a:endParaRPr>
          </a:p>
          <a:p>
            <a:pPr marL="355600" marR="213995" indent="-342900">
              <a:lnSpc>
                <a:spcPct val="150000"/>
              </a:lnSpc>
              <a:spcBef>
                <a:spcPts val="395"/>
              </a:spcBef>
              <a:buFont typeface="Wingdings"/>
              <a:buChar char=""/>
              <a:tabLst>
                <a:tab pos="355600" algn="l"/>
              </a:tabLst>
            </a:pPr>
            <a:r>
              <a:rPr sz="2400" spc="25" dirty="0">
                <a:latin typeface="Arial" panose="020B0604020202020204" pitchFamily="34" charset="0"/>
                <a:cs typeface="Arial" panose="020B0604020202020204" pitchFamily="34" charset="0"/>
              </a:rPr>
              <a:t>U</a:t>
            </a:r>
            <a:r>
              <a:rPr sz="2400" spc="-85" dirty="0">
                <a:latin typeface="Arial" panose="020B0604020202020204" pitchFamily="34" charset="0"/>
                <a:cs typeface="Arial" panose="020B0604020202020204" pitchFamily="34" charset="0"/>
              </a:rPr>
              <a:t>s</a:t>
            </a:r>
            <a:r>
              <a:rPr sz="2400" spc="-35" dirty="0">
                <a:latin typeface="Arial" panose="020B0604020202020204" pitchFamily="34" charset="0"/>
                <a:cs typeface="Arial" panose="020B0604020202020204" pitchFamily="34" charset="0"/>
              </a:rPr>
              <a:t>e</a:t>
            </a:r>
            <a:r>
              <a:rPr sz="2400" spc="65" dirty="0">
                <a:latin typeface="Arial" panose="020B0604020202020204" pitchFamily="34" charset="0"/>
                <a:cs typeface="Arial" panose="020B0604020202020204" pitchFamily="34" charset="0"/>
              </a:rPr>
              <a:t>r</a:t>
            </a:r>
            <a:r>
              <a:rPr sz="2400" spc="-25" dirty="0">
                <a:latin typeface="Arial" panose="020B0604020202020204" pitchFamily="34" charset="0"/>
                <a:cs typeface="Arial" panose="020B0604020202020204" pitchFamily="34" charset="0"/>
              </a:rPr>
              <a:t> </a:t>
            </a:r>
            <a:r>
              <a:rPr sz="2400" spc="25" dirty="0">
                <a:latin typeface="Arial" panose="020B0604020202020204" pitchFamily="34" charset="0"/>
                <a:cs typeface="Arial" panose="020B0604020202020204" pitchFamily="34" charset="0"/>
              </a:rPr>
              <a:t>w</a:t>
            </a:r>
            <a:r>
              <a:rPr sz="2400" spc="15" dirty="0">
                <a:latin typeface="Arial" panose="020B0604020202020204" pitchFamily="34" charset="0"/>
                <a:cs typeface="Arial" panose="020B0604020202020204" pitchFamily="34" charset="0"/>
              </a:rPr>
              <a:t>il</a:t>
            </a:r>
            <a:r>
              <a:rPr sz="2400" spc="20" dirty="0">
                <a:latin typeface="Arial" panose="020B0604020202020204" pitchFamily="34" charset="0"/>
                <a:cs typeface="Arial" panose="020B0604020202020204" pitchFamily="34" charset="0"/>
              </a:rPr>
              <a:t>l</a:t>
            </a:r>
            <a:r>
              <a:rPr sz="2400" spc="-15" dirty="0">
                <a:latin typeface="Arial" panose="020B0604020202020204" pitchFamily="34" charset="0"/>
                <a:cs typeface="Arial" panose="020B0604020202020204" pitchFamily="34" charset="0"/>
              </a:rPr>
              <a:t> </a:t>
            </a:r>
            <a:r>
              <a:rPr sz="2400" spc="75" dirty="0">
                <a:latin typeface="Arial" panose="020B0604020202020204" pitchFamily="34" charset="0"/>
                <a:cs typeface="Arial" panose="020B0604020202020204" pitchFamily="34" charset="0"/>
              </a:rPr>
              <a:t>g</a:t>
            </a:r>
            <a:r>
              <a:rPr sz="2400" spc="-45" dirty="0">
                <a:latin typeface="Arial" panose="020B0604020202020204" pitchFamily="34" charset="0"/>
                <a:cs typeface="Arial" panose="020B0604020202020204" pitchFamily="34" charset="0"/>
              </a:rPr>
              <a:t>e</a:t>
            </a:r>
            <a:r>
              <a:rPr sz="2400" spc="150" dirty="0">
                <a:latin typeface="Arial" panose="020B0604020202020204" pitchFamily="34" charset="0"/>
                <a:cs typeface="Arial" panose="020B0604020202020204" pitchFamily="34" charset="0"/>
              </a:rPr>
              <a:t>t</a:t>
            </a:r>
            <a:r>
              <a:rPr sz="2400" spc="-40" dirty="0">
                <a:latin typeface="Arial" panose="020B0604020202020204" pitchFamily="34" charset="0"/>
                <a:cs typeface="Arial" panose="020B0604020202020204" pitchFamily="34" charset="0"/>
              </a:rPr>
              <a:t> </a:t>
            </a:r>
            <a:r>
              <a:rPr sz="2400" spc="65" dirty="0">
                <a:latin typeface="Arial" panose="020B0604020202020204" pitchFamily="34" charset="0"/>
                <a:cs typeface="Arial" panose="020B0604020202020204" pitchFamily="34" charset="0"/>
              </a:rPr>
              <a:t>t</a:t>
            </a:r>
            <a:r>
              <a:rPr sz="2400" spc="140" dirty="0">
                <a:latin typeface="Arial" panose="020B0604020202020204" pitchFamily="34" charset="0"/>
                <a:cs typeface="Arial" panose="020B0604020202020204" pitchFamily="34" charset="0"/>
              </a:rPr>
              <a:t>h</a:t>
            </a:r>
            <a:r>
              <a:rPr sz="2400" spc="-35" dirty="0">
                <a:latin typeface="Arial" panose="020B0604020202020204" pitchFamily="34" charset="0"/>
                <a:cs typeface="Arial" panose="020B0604020202020204" pitchFamily="34" charset="0"/>
              </a:rPr>
              <a:t>e</a:t>
            </a:r>
            <a:r>
              <a:rPr sz="2400" spc="-20" dirty="0">
                <a:latin typeface="Arial" panose="020B0604020202020204" pitchFamily="34" charset="0"/>
                <a:cs typeface="Arial" panose="020B0604020202020204" pitchFamily="34" charset="0"/>
              </a:rPr>
              <a:t> </a:t>
            </a:r>
            <a:r>
              <a:rPr sz="2400" spc="65" dirty="0">
                <a:latin typeface="Arial" panose="020B0604020202020204" pitchFamily="34" charset="0"/>
                <a:cs typeface="Arial" panose="020B0604020202020204" pitchFamily="34" charset="0"/>
              </a:rPr>
              <a:t>m</a:t>
            </a:r>
            <a:r>
              <a:rPr sz="2400" spc="-35" dirty="0">
                <a:latin typeface="Arial" panose="020B0604020202020204" pitchFamily="34" charset="0"/>
                <a:cs typeface="Arial" panose="020B0604020202020204" pitchFamily="34" charset="0"/>
              </a:rPr>
              <a:t>e</a:t>
            </a:r>
            <a:r>
              <a:rPr sz="2400" spc="-45" dirty="0">
                <a:latin typeface="Arial" panose="020B0604020202020204" pitchFamily="34" charset="0"/>
                <a:cs typeface="Arial" panose="020B0604020202020204" pitchFamily="34" charset="0"/>
              </a:rPr>
              <a:t>e</a:t>
            </a:r>
            <a:r>
              <a:rPr sz="2400" spc="45" dirty="0">
                <a:latin typeface="Arial" panose="020B0604020202020204" pitchFamily="34" charset="0"/>
                <a:cs typeface="Arial" panose="020B0604020202020204" pitchFamily="34" charset="0"/>
              </a:rPr>
              <a:t>ti</a:t>
            </a:r>
            <a:r>
              <a:rPr sz="2400" spc="120" dirty="0">
                <a:latin typeface="Arial" panose="020B0604020202020204" pitchFamily="34" charset="0"/>
                <a:cs typeface="Arial" panose="020B0604020202020204" pitchFamily="34" charset="0"/>
              </a:rPr>
              <a:t>n</a:t>
            </a:r>
            <a:r>
              <a:rPr sz="2400" spc="75" dirty="0">
                <a:latin typeface="Arial" panose="020B0604020202020204" pitchFamily="34" charset="0"/>
                <a:cs typeface="Arial" panose="020B0604020202020204" pitchFamily="34" charset="0"/>
              </a:rPr>
              <a:t>g</a:t>
            </a:r>
            <a:r>
              <a:rPr sz="2400" spc="-30"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i</a:t>
            </a:r>
            <a:r>
              <a:rPr sz="2400" spc="40" dirty="0">
                <a:latin typeface="Arial" panose="020B0604020202020204" pitchFamily="34" charset="0"/>
                <a:cs typeface="Arial" panose="020B0604020202020204" pitchFamily="34" charset="0"/>
              </a:rPr>
              <a:t>n</a:t>
            </a:r>
            <a:r>
              <a:rPr sz="2400" spc="70" dirty="0">
                <a:latin typeface="Arial" panose="020B0604020202020204" pitchFamily="34" charset="0"/>
                <a:cs typeface="Arial" panose="020B0604020202020204" pitchFamily="34" charset="0"/>
              </a:rPr>
              <a:t>vi</a:t>
            </a:r>
            <a:r>
              <a:rPr sz="2400" spc="40" dirty="0">
                <a:latin typeface="Arial" panose="020B0604020202020204" pitchFamily="34" charset="0"/>
                <a:cs typeface="Arial" panose="020B0604020202020204" pitchFamily="34" charset="0"/>
              </a:rPr>
              <a:t>t</a:t>
            </a:r>
            <a:r>
              <a:rPr sz="2400" spc="-55" dirty="0">
                <a:latin typeface="Arial" panose="020B0604020202020204" pitchFamily="34" charset="0"/>
                <a:cs typeface="Arial" panose="020B0604020202020204" pitchFamily="34" charset="0"/>
              </a:rPr>
              <a:t>a</a:t>
            </a:r>
            <a:r>
              <a:rPr sz="2400" spc="60" dirty="0">
                <a:latin typeface="Arial" panose="020B0604020202020204" pitchFamily="34" charset="0"/>
                <a:cs typeface="Arial" panose="020B0604020202020204" pitchFamily="34" charset="0"/>
              </a:rPr>
              <a:t>tio</a:t>
            </a:r>
            <a:r>
              <a:rPr sz="2400" spc="50" dirty="0">
                <a:latin typeface="Arial" panose="020B0604020202020204" pitchFamily="34" charset="0"/>
                <a:cs typeface="Arial" panose="020B0604020202020204" pitchFamily="34" charset="0"/>
              </a:rPr>
              <a:t>n</a:t>
            </a:r>
            <a:r>
              <a:rPr sz="2400" spc="20" dirty="0">
                <a:latin typeface="Arial" panose="020B0604020202020204" pitchFamily="34" charset="0"/>
                <a:cs typeface="Arial" panose="020B0604020202020204" pitchFamily="34" charset="0"/>
              </a:rPr>
              <a:t> </a:t>
            </a:r>
            <a:r>
              <a:rPr sz="2400" spc="50" dirty="0">
                <a:latin typeface="Arial" panose="020B0604020202020204" pitchFamily="34" charset="0"/>
                <a:cs typeface="Arial" panose="020B0604020202020204" pitchFamily="34" charset="0"/>
              </a:rPr>
              <a:t>n</a:t>
            </a:r>
            <a:r>
              <a:rPr sz="2400" spc="15" dirty="0">
                <a:latin typeface="Arial" panose="020B0604020202020204" pitchFamily="34" charset="0"/>
                <a:cs typeface="Arial" panose="020B0604020202020204" pitchFamily="34" charset="0"/>
              </a:rPr>
              <a:t>o</a:t>
            </a:r>
            <a:r>
              <a:rPr sz="2400" spc="70" dirty="0">
                <a:latin typeface="Arial" panose="020B0604020202020204" pitchFamily="34" charset="0"/>
                <a:cs typeface="Arial" panose="020B0604020202020204" pitchFamily="34" charset="0"/>
              </a:rPr>
              <a:t>ti</a:t>
            </a:r>
            <a:r>
              <a:rPr sz="2400" spc="85" dirty="0">
                <a:latin typeface="Arial" panose="020B0604020202020204" pitchFamily="34" charset="0"/>
                <a:cs typeface="Arial" panose="020B0604020202020204" pitchFamily="34" charset="0"/>
              </a:rPr>
              <a:t>f</a:t>
            </a:r>
            <a:r>
              <a:rPr sz="2400" spc="-5" dirty="0">
                <a:latin typeface="Arial" panose="020B0604020202020204" pitchFamily="34" charset="0"/>
                <a:cs typeface="Arial" panose="020B0604020202020204" pitchFamily="34" charset="0"/>
              </a:rPr>
              <a:t>i</a:t>
            </a:r>
            <a:r>
              <a:rPr sz="2400" spc="5" dirty="0">
                <a:latin typeface="Arial" panose="020B0604020202020204" pitchFamily="34" charset="0"/>
                <a:cs typeface="Arial" panose="020B0604020202020204" pitchFamily="34" charset="0"/>
              </a:rPr>
              <a:t>c</a:t>
            </a:r>
            <a:r>
              <a:rPr sz="2400" spc="-55" dirty="0">
                <a:latin typeface="Arial" panose="020B0604020202020204" pitchFamily="34" charset="0"/>
                <a:cs typeface="Arial" panose="020B0604020202020204" pitchFamily="34" charset="0"/>
              </a:rPr>
              <a:t>a</a:t>
            </a:r>
            <a:r>
              <a:rPr sz="2400" spc="60" dirty="0">
                <a:latin typeface="Arial" panose="020B0604020202020204" pitchFamily="34" charset="0"/>
                <a:cs typeface="Arial" panose="020B0604020202020204" pitchFamily="34" charset="0"/>
              </a:rPr>
              <a:t>tio</a:t>
            </a:r>
            <a:r>
              <a:rPr sz="2400" spc="50" dirty="0">
                <a:latin typeface="Arial" panose="020B0604020202020204" pitchFamily="34" charset="0"/>
                <a:cs typeface="Arial" panose="020B0604020202020204" pitchFamily="34" charset="0"/>
              </a:rPr>
              <a:t>n</a:t>
            </a:r>
            <a:r>
              <a:rPr sz="2400" spc="5" dirty="0">
                <a:latin typeface="Arial" panose="020B0604020202020204" pitchFamily="34" charset="0"/>
                <a:cs typeface="Arial" panose="020B0604020202020204" pitchFamily="34" charset="0"/>
              </a:rPr>
              <a:t> </a:t>
            </a:r>
            <a:r>
              <a:rPr sz="2400" spc="25" dirty="0">
                <a:latin typeface="Arial" panose="020B0604020202020204" pitchFamily="34" charset="0"/>
                <a:cs typeface="Arial" panose="020B0604020202020204" pitchFamily="34" charset="0"/>
              </a:rPr>
              <a:t>o</a:t>
            </a:r>
            <a:r>
              <a:rPr sz="2400" spc="50" dirty="0">
                <a:latin typeface="Arial" panose="020B0604020202020204" pitchFamily="34" charset="0"/>
                <a:cs typeface="Arial" panose="020B0604020202020204" pitchFamily="34" charset="0"/>
              </a:rPr>
              <a:t>n</a:t>
            </a:r>
            <a:r>
              <a:rPr sz="2400" spc="-30" dirty="0">
                <a:latin typeface="Arial" panose="020B0604020202020204" pitchFamily="34" charset="0"/>
                <a:cs typeface="Arial" panose="020B0604020202020204" pitchFamily="34" charset="0"/>
              </a:rPr>
              <a:t> </a:t>
            </a:r>
            <a:r>
              <a:rPr sz="2400" spc="-204" dirty="0">
                <a:latin typeface="Arial" panose="020B0604020202020204" pitchFamily="34" charset="0"/>
                <a:cs typeface="Arial" panose="020B0604020202020204" pitchFamily="34" charset="0"/>
              </a:rPr>
              <a:t>S</a:t>
            </a:r>
            <a:r>
              <a:rPr sz="2400" spc="95" dirty="0">
                <a:latin typeface="Arial" panose="020B0604020202020204" pitchFamily="34" charset="0"/>
                <a:cs typeface="Arial" panose="020B0604020202020204" pitchFamily="34" charset="0"/>
              </a:rPr>
              <a:t>M</a:t>
            </a:r>
            <a:r>
              <a:rPr sz="2400" spc="-200" dirty="0">
                <a:latin typeface="Arial" panose="020B0604020202020204" pitchFamily="34" charset="0"/>
                <a:cs typeface="Arial" panose="020B0604020202020204" pitchFamily="34" charset="0"/>
              </a:rPr>
              <a:t>S</a:t>
            </a:r>
            <a:r>
              <a:rPr sz="2400" spc="-35" dirty="0">
                <a:latin typeface="Arial" panose="020B0604020202020204" pitchFamily="34" charset="0"/>
                <a:cs typeface="Arial" panose="020B0604020202020204" pitchFamily="34" charset="0"/>
              </a:rPr>
              <a:t> </a:t>
            </a:r>
            <a:r>
              <a:rPr sz="2400" spc="-55" dirty="0">
                <a:latin typeface="Arial" panose="020B0604020202020204" pitchFamily="34" charset="0"/>
                <a:cs typeface="Arial" panose="020B0604020202020204" pitchFamily="34" charset="0"/>
              </a:rPr>
              <a:t>a</a:t>
            </a:r>
            <a:r>
              <a:rPr sz="2400" spc="50" dirty="0">
                <a:latin typeface="Arial" panose="020B0604020202020204" pitchFamily="34" charset="0"/>
                <a:cs typeface="Arial" panose="020B0604020202020204" pitchFamily="34" charset="0"/>
              </a:rPr>
              <a:t>n</a:t>
            </a:r>
            <a:r>
              <a:rPr sz="2400" spc="75" dirty="0">
                <a:latin typeface="Arial" panose="020B0604020202020204" pitchFamily="34" charset="0"/>
                <a:cs typeface="Arial" panose="020B0604020202020204" pitchFamily="34" charset="0"/>
              </a:rPr>
              <a:t>d</a:t>
            </a:r>
            <a:r>
              <a:rPr sz="2400" spc="-25" dirty="0">
                <a:latin typeface="Arial" panose="020B0604020202020204" pitchFamily="34" charset="0"/>
                <a:cs typeface="Arial" panose="020B0604020202020204" pitchFamily="34" charset="0"/>
              </a:rPr>
              <a:t> </a:t>
            </a:r>
            <a:r>
              <a:rPr sz="2400" spc="-35" dirty="0">
                <a:latin typeface="Arial" panose="020B0604020202020204" pitchFamily="34" charset="0"/>
                <a:cs typeface="Arial" panose="020B0604020202020204" pitchFamily="34" charset="0"/>
              </a:rPr>
              <a:t>e</a:t>
            </a:r>
            <a:r>
              <a:rPr sz="2400" spc="65" dirty="0">
                <a:latin typeface="Arial" panose="020B0604020202020204" pitchFamily="34" charset="0"/>
                <a:cs typeface="Arial" panose="020B0604020202020204" pitchFamily="34" charset="0"/>
              </a:rPr>
              <a:t>m</a:t>
            </a:r>
            <a:r>
              <a:rPr sz="2400" spc="-55" dirty="0">
                <a:latin typeface="Arial" panose="020B0604020202020204" pitchFamily="34" charset="0"/>
                <a:cs typeface="Arial" panose="020B0604020202020204" pitchFamily="34" charset="0"/>
              </a:rPr>
              <a:t>a</a:t>
            </a:r>
            <a:r>
              <a:rPr sz="2400" spc="15" dirty="0">
                <a:latin typeface="Arial" panose="020B0604020202020204" pitchFamily="34" charset="0"/>
                <a:cs typeface="Arial" panose="020B0604020202020204" pitchFamily="34" charset="0"/>
              </a:rPr>
              <a:t>i</a:t>
            </a:r>
            <a:r>
              <a:rPr sz="2400" spc="20" dirty="0">
                <a:latin typeface="Arial" panose="020B0604020202020204" pitchFamily="34" charset="0"/>
                <a:cs typeface="Arial" panose="020B0604020202020204" pitchFamily="34" charset="0"/>
              </a:rPr>
              <a:t>l</a:t>
            </a:r>
            <a:r>
              <a:rPr sz="2400" spc="-15" dirty="0">
                <a:latin typeface="Arial" panose="020B0604020202020204" pitchFamily="34" charset="0"/>
                <a:cs typeface="Arial" panose="020B0604020202020204" pitchFamily="34" charset="0"/>
              </a:rPr>
              <a:t> </a:t>
            </a:r>
            <a:r>
              <a:rPr sz="2400" spc="25" dirty="0">
                <a:latin typeface="Arial" panose="020B0604020202020204" pitchFamily="34" charset="0"/>
                <a:cs typeface="Arial" panose="020B0604020202020204" pitchFamily="34" charset="0"/>
              </a:rPr>
              <a:t>o</a:t>
            </a:r>
            <a:r>
              <a:rPr sz="2400" spc="70" dirty="0">
                <a:latin typeface="Arial" panose="020B0604020202020204" pitchFamily="34" charset="0"/>
                <a:cs typeface="Arial" panose="020B0604020202020204" pitchFamily="34" charset="0"/>
              </a:rPr>
              <a:t>f</a:t>
            </a:r>
            <a:r>
              <a:rPr sz="2400" spc="-30" dirty="0">
                <a:latin typeface="Arial" panose="020B0604020202020204" pitchFamily="34" charset="0"/>
                <a:cs typeface="Arial" panose="020B0604020202020204" pitchFamily="34" charset="0"/>
              </a:rPr>
              <a:t> </a:t>
            </a:r>
            <a:r>
              <a:rPr sz="2400" spc="125" dirty="0">
                <a:latin typeface="Arial" panose="020B0604020202020204" pitchFamily="34" charset="0"/>
                <a:cs typeface="Arial" panose="020B0604020202020204" pitchFamily="34" charset="0"/>
              </a:rPr>
              <a:t>H</a:t>
            </a:r>
            <a:r>
              <a:rPr sz="2400" spc="20" dirty="0">
                <a:latin typeface="Arial" panose="020B0604020202020204" pitchFamily="34" charset="0"/>
                <a:cs typeface="Arial" panose="020B0604020202020204" pitchFamily="34" charset="0"/>
              </a:rPr>
              <a:t>i</a:t>
            </a:r>
            <a:r>
              <a:rPr sz="2400" spc="65" dirty="0">
                <a:latin typeface="Arial" panose="020B0604020202020204" pitchFamily="34" charset="0"/>
                <a:cs typeface="Arial" panose="020B0604020202020204" pitchFamily="34" charset="0"/>
              </a:rPr>
              <a:t>g</a:t>
            </a:r>
            <a:r>
              <a:rPr sz="2400" spc="50" dirty="0">
                <a:latin typeface="Arial" panose="020B0604020202020204" pitchFamily="34" charset="0"/>
                <a:cs typeface="Arial" panose="020B0604020202020204" pitchFamily="34" charset="0"/>
              </a:rPr>
              <a:t>h</a:t>
            </a:r>
            <a:r>
              <a:rPr sz="2400" spc="-15" dirty="0">
                <a:latin typeface="Arial" panose="020B0604020202020204" pitchFamily="34" charset="0"/>
                <a:cs typeface="Arial" panose="020B0604020202020204" pitchFamily="34" charset="0"/>
              </a:rPr>
              <a:t> </a:t>
            </a:r>
            <a:r>
              <a:rPr sz="2400" spc="-55" dirty="0">
                <a:latin typeface="Arial" panose="020B0604020202020204" pitchFamily="34" charset="0"/>
                <a:cs typeface="Arial" panose="020B0604020202020204" pitchFamily="34" charset="0"/>
              </a:rPr>
              <a:t>a</a:t>
            </a:r>
            <a:r>
              <a:rPr sz="2400" spc="50" dirty="0">
                <a:latin typeface="Arial" panose="020B0604020202020204" pitchFamily="34" charset="0"/>
                <a:cs typeface="Arial" panose="020B0604020202020204" pitchFamily="34" charset="0"/>
              </a:rPr>
              <a:t>n</a:t>
            </a:r>
            <a:r>
              <a:rPr sz="2400" spc="75" dirty="0">
                <a:latin typeface="Arial" panose="020B0604020202020204" pitchFamily="34" charset="0"/>
                <a:cs typeface="Arial" panose="020B0604020202020204" pitchFamily="34" charset="0"/>
              </a:rPr>
              <a:t>d</a:t>
            </a:r>
            <a:r>
              <a:rPr sz="2400" spc="35" dirty="0">
                <a:latin typeface="Arial" panose="020B0604020202020204" pitchFamily="34" charset="0"/>
                <a:cs typeface="Arial" panose="020B0604020202020204" pitchFamily="34" charset="0"/>
              </a:rPr>
              <a:t> </a:t>
            </a:r>
            <a:r>
              <a:rPr sz="2400" spc="-40" dirty="0">
                <a:latin typeface="Arial" panose="020B0604020202020204" pitchFamily="34" charset="0"/>
                <a:cs typeface="Arial" panose="020B0604020202020204" pitchFamily="34" charset="0"/>
              </a:rPr>
              <a:t>V</a:t>
            </a:r>
            <a:r>
              <a:rPr sz="2400" spc="-35" dirty="0">
                <a:latin typeface="Arial" panose="020B0604020202020204" pitchFamily="34" charset="0"/>
                <a:cs typeface="Arial" panose="020B0604020202020204" pitchFamily="34" charset="0"/>
              </a:rPr>
              <a:t>e</a:t>
            </a:r>
            <a:r>
              <a:rPr sz="2400" spc="60" dirty="0">
                <a:latin typeface="Arial" panose="020B0604020202020204" pitchFamily="34" charset="0"/>
                <a:cs typeface="Arial" panose="020B0604020202020204" pitchFamily="34" charset="0"/>
              </a:rPr>
              <a:t>r</a:t>
            </a:r>
            <a:r>
              <a:rPr sz="2400" spc="45" dirty="0">
                <a:latin typeface="Arial" panose="020B0604020202020204" pitchFamily="34" charset="0"/>
                <a:cs typeface="Arial" panose="020B0604020202020204" pitchFamily="34" charset="0"/>
              </a:rPr>
              <a:t>y</a:t>
            </a:r>
            <a:r>
              <a:rPr sz="2400" spc="-15" dirty="0">
                <a:latin typeface="Arial" panose="020B0604020202020204" pitchFamily="34" charset="0"/>
                <a:cs typeface="Arial" panose="020B0604020202020204" pitchFamily="34" charset="0"/>
              </a:rPr>
              <a:t> </a:t>
            </a:r>
            <a:r>
              <a:rPr sz="2400" spc="125" dirty="0">
                <a:latin typeface="Arial" panose="020B0604020202020204" pitchFamily="34" charset="0"/>
                <a:cs typeface="Arial" panose="020B0604020202020204" pitchFamily="34" charset="0"/>
              </a:rPr>
              <a:t>H</a:t>
            </a:r>
            <a:r>
              <a:rPr sz="2400" spc="20" dirty="0">
                <a:latin typeface="Arial" panose="020B0604020202020204" pitchFamily="34" charset="0"/>
                <a:cs typeface="Arial" panose="020B0604020202020204" pitchFamily="34" charset="0"/>
              </a:rPr>
              <a:t>i</a:t>
            </a:r>
            <a:r>
              <a:rPr sz="2400" spc="65" dirty="0">
                <a:latin typeface="Arial" panose="020B0604020202020204" pitchFamily="34" charset="0"/>
                <a:cs typeface="Arial" panose="020B0604020202020204" pitchFamily="34" charset="0"/>
              </a:rPr>
              <a:t>g</a:t>
            </a:r>
            <a:r>
              <a:rPr sz="2400" spc="50" dirty="0">
                <a:latin typeface="Arial" panose="020B0604020202020204" pitchFamily="34" charset="0"/>
                <a:cs typeface="Arial" panose="020B0604020202020204" pitchFamily="34" charset="0"/>
              </a:rPr>
              <a:t>h</a:t>
            </a:r>
            <a:r>
              <a:rPr sz="2400" spc="-15" dirty="0">
                <a:latin typeface="Arial" panose="020B0604020202020204" pitchFamily="34" charset="0"/>
                <a:cs typeface="Arial" panose="020B0604020202020204" pitchFamily="34" charset="0"/>
              </a:rPr>
              <a:t> </a:t>
            </a:r>
            <a:r>
              <a:rPr sz="2400" spc="65" dirty="0">
                <a:latin typeface="Arial" panose="020B0604020202020204" pitchFamily="34" charset="0"/>
                <a:cs typeface="Arial" panose="020B0604020202020204" pitchFamily="34" charset="0"/>
              </a:rPr>
              <a:t>pr</a:t>
            </a:r>
            <a:r>
              <a:rPr sz="2400" spc="15" dirty="0">
                <a:latin typeface="Arial" panose="020B0604020202020204" pitchFamily="34" charset="0"/>
                <a:cs typeface="Arial" panose="020B0604020202020204" pitchFamily="34" charset="0"/>
              </a:rPr>
              <a:t>io</a:t>
            </a:r>
            <a:r>
              <a:rPr sz="2400" spc="60" dirty="0">
                <a:latin typeface="Arial" panose="020B0604020202020204" pitchFamily="34" charset="0"/>
                <a:cs typeface="Arial" panose="020B0604020202020204" pitchFamily="34" charset="0"/>
              </a:rPr>
              <a:t>r</a:t>
            </a:r>
            <a:r>
              <a:rPr sz="2400" spc="45" dirty="0">
                <a:latin typeface="Arial" panose="020B0604020202020204" pitchFamily="34" charset="0"/>
                <a:cs typeface="Arial" panose="020B0604020202020204" pitchFamily="34" charset="0"/>
              </a:rPr>
              <a:t>it</a:t>
            </a:r>
            <a:r>
              <a:rPr sz="2400" spc="105" dirty="0">
                <a:latin typeface="Arial" panose="020B0604020202020204" pitchFamily="34" charset="0"/>
                <a:cs typeface="Arial" panose="020B0604020202020204" pitchFamily="34" charset="0"/>
              </a:rPr>
              <a:t>y</a:t>
            </a:r>
            <a:r>
              <a:rPr sz="2400" dirty="0">
                <a:latin typeface="Arial" panose="020B0604020202020204" pitchFamily="34" charset="0"/>
                <a:cs typeface="Arial" panose="020B0604020202020204" pitchFamily="34" charset="0"/>
              </a:rPr>
              <a:t> </a:t>
            </a:r>
            <a:r>
              <a:rPr sz="2400" spc="65" dirty="0">
                <a:latin typeface="Arial" panose="020B0604020202020204" pitchFamily="34" charset="0"/>
                <a:cs typeface="Arial" panose="020B0604020202020204" pitchFamily="34" charset="0"/>
              </a:rPr>
              <a:t>m</a:t>
            </a:r>
            <a:r>
              <a:rPr sz="2400" spc="-35" dirty="0">
                <a:latin typeface="Arial" panose="020B0604020202020204" pitchFamily="34" charset="0"/>
                <a:cs typeface="Arial" panose="020B0604020202020204" pitchFamily="34" charset="0"/>
              </a:rPr>
              <a:t>e</a:t>
            </a:r>
            <a:r>
              <a:rPr sz="2400" spc="-45" dirty="0">
                <a:latin typeface="Arial" panose="020B0604020202020204" pitchFamily="34" charset="0"/>
                <a:cs typeface="Arial" panose="020B0604020202020204" pitchFamily="34" charset="0"/>
              </a:rPr>
              <a:t>e</a:t>
            </a:r>
            <a:r>
              <a:rPr sz="2400" spc="45" dirty="0">
                <a:latin typeface="Arial" panose="020B0604020202020204" pitchFamily="34" charset="0"/>
                <a:cs typeface="Arial" panose="020B0604020202020204" pitchFamily="34" charset="0"/>
              </a:rPr>
              <a:t>ti</a:t>
            </a:r>
            <a:r>
              <a:rPr sz="2400" spc="120" dirty="0">
                <a:latin typeface="Arial" panose="020B0604020202020204" pitchFamily="34" charset="0"/>
                <a:cs typeface="Arial" panose="020B0604020202020204" pitchFamily="34" charset="0"/>
              </a:rPr>
              <a:t>n</a:t>
            </a:r>
            <a:r>
              <a:rPr sz="2400" spc="75" dirty="0">
                <a:latin typeface="Arial" panose="020B0604020202020204" pitchFamily="34" charset="0"/>
                <a:cs typeface="Arial" panose="020B0604020202020204" pitchFamily="34" charset="0"/>
              </a:rPr>
              <a:t>g</a:t>
            </a:r>
            <a:r>
              <a:rPr sz="2400" spc="-215" dirty="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1500009" y="6381832"/>
            <a:ext cx="88265" cy="169545"/>
          </a:xfrm>
          <a:prstGeom prst="rect">
            <a:avLst/>
          </a:prstGeom>
        </p:spPr>
        <p:txBody>
          <a:bodyPr vert="horz" wrap="square" lIns="0" tIns="0" rIns="0" bIns="0" rtlCol="0">
            <a:spAutoFit/>
          </a:bodyPr>
          <a:lstStyle/>
          <a:p>
            <a:pPr>
              <a:lnSpc>
                <a:spcPct val="100000"/>
              </a:lnSpc>
            </a:pPr>
            <a:r>
              <a:rPr sz="1300" spc="90" dirty="0">
                <a:solidFill>
                  <a:srgbClr val="787871"/>
                </a:solidFill>
                <a:latin typeface="Arial Narrow"/>
                <a:cs typeface="Arial Narrow"/>
              </a:rPr>
              <a:t>5</a:t>
            </a:r>
            <a:endParaRPr sz="1300">
              <a:latin typeface="Arial Narrow"/>
              <a:cs typeface="Arial Narrow"/>
            </a:endParaRPr>
          </a:p>
        </p:txBody>
      </p:sp>
      <p:sp>
        <p:nvSpPr>
          <p:cNvPr id="4" name="object 4"/>
          <p:cNvSpPr txBox="1"/>
          <p:nvPr/>
        </p:nvSpPr>
        <p:spPr>
          <a:xfrm>
            <a:off x="917447" y="1749552"/>
            <a:ext cx="1905000" cy="276999"/>
          </a:xfrm>
          <a:prstGeom prst="rect">
            <a:avLst/>
          </a:prstGeom>
          <a:ln w="57911">
            <a:solidFill>
              <a:srgbClr val="0D5265"/>
            </a:solidFill>
          </a:ln>
        </p:spPr>
        <p:txBody>
          <a:bodyPr vert="horz" wrap="square" lIns="0" tIns="0" rIns="0" bIns="0" rtlCol="0">
            <a:spAutoFit/>
          </a:bodyPr>
          <a:lstStyle/>
          <a:p>
            <a:pPr marL="154305">
              <a:lnSpc>
                <a:spcPct val="100000"/>
              </a:lnSpc>
            </a:pPr>
            <a:r>
              <a:rPr sz="1800" spc="50" dirty="0">
                <a:latin typeface="Arial" panose="020B0604020202020204" pitchFamily="34" charset="0"/>
                <a:cs typeface="Arial" panose="020B0604020202020204" pitchFamily="34" charset="0"/>
              </a:rPr>
              <a:t>Ad</a:t>
            </a:r>
            <a:r>
              <a:rPr sz="1800" spc="35" dirty="0">
                <a:latin typeface="Arial" panose="020B0604020202020204" pitchFamily="34" charset="0"/>
                <a:cs typeface="Arial" panose="020B0604020202020204" pitchFamily="34" charset="0"/>
              </a:rPr>
              <a:t>h</a:t>
            </a:r>
            <a:r>
              <a:rPr sz="1800" spc="20" dirty="0">
                <a:latin typeface="Arial" panose="020B0604020202020204" pitchFamily="34" charset="0"/>
                <a:cs typeface="Arial" panose="020B0604020202020204" pitchFamily="34" charset="0"/>
              </a:rPr>
              <a:t>o</a:t>
            </a:r>
            <a:r>
              <a:rPr sz="1800" spc="-15" dirty="0">
                <a:latin typeface="Arial" panose="020B0604020202020204" pitchFamily="34" charset="0"/>
                <a:cs typeface="Arial" panose="020B0604020202020204" pitchFamily="34" charset="0"/>
              </a:rPr>
              <a:t>c</a:t>
            </a:r>
            <a:r>
              <a:rPr sz="1800" spc="-10" dirty="0">
                <a:latin typeface="Arial" panose="020B0604020202020204" pitchFamily="34" charset="0"/>
                <a:cs typeface="Arial" panose="020B0604020202020204" pitchFamily="34" charset="0"/>
              </a:rPr>
              <a:t> </a:t>
            </a:r>
            <a:r>
              <a:rPr sz="1800" spc="70" dirty="0">
                <a:latin typeface="Arial" panose="020B0604020202020204" pitchFamily="34" charset="0"/>
                <a:cs typeface="Arial" panose="020B0604020202020204" pitchFamily="34" charset="0"/>
              </a:rPr>
              <a:t>M</a:t>
            </a:r>
            <a:r>
              <a:rPr sz="1800" spc="-25" dirty="0">
                <a:latin typeface="Arial" panose="020B0604020202020204" pitchFamily="34" charset="0"/>
                <a:cs typeface="Arial" panose="020B0604020202020204" pitchFamily="34" charset="0"/>
              </a:rPr>
              <a:t>e</a:t>
            </a:r>
            <a:r>
              <a:rPr sz="1800" spc="-35" dirty="0">
                <a:latin typeface="Arial" panose="020B0604020202020204" pitchFamily="34" charset="0"/>
                <a:cs typeface="Arial" panose="020B0604020202020204" pitchFamily="34" charset="0"/>
              </a:rPr>
              <a:t>e</a:t>
            </a:r>
            <a:r>
              <a:rPr sz="1800" spc="40" dirty="0">
                <a:latin typeface="Arial" panose="020B0604020202020204" pitchFamily="34" charset="0"/>
                <a:cs typeface="Arial" panose="020B0604020202020204" pitchFamily="34" charset="0"/>
              </a:rPr>
              <a:t>ti</a:t>
            </a:r>
            <a:r>
              <a:rPr sz="1800" spc="80" dirty="0">
                <a:latin typeface="Arial" panose="020B0604020202020204" pitchFamily="34" charset="0"/>
                <a:cs typeface="Arial" panose="020B0604020202020204" pitchFamily="34" charset="0"/>
              </a:rPr>
              <a:t>n</a:t>
            </a:r>
            <a:r>
              <a:rPr sz="1800" spc="55" dirty="0">
                <a:latin typeface="Arial" panose="020B0604020202020204" pitchFamily="34" charset="0"/>
                <a:cs typeface="Arial" panose="020B0604020202020204" pitchFamily="34" charset="0"/>
              </a:rPr>
              <a:t>g</a:t>
            </a:r>
            <a:endParaRPr sz="1800" dirty="0">
              <a:latin typeface="Arial" panose="020B0604020202020204" pitchFamily="34" charset="0"/>
              <a:cs typeface="Arial" panose="020B0604020202020204" pitchFamily="34" charset="0"/>
            </a:endParaRPr>
          </a:p>
        </p:txBody>
      </p:sp>
      <p:sp>
        <p:nvSpPr>
          <p:cNvPr id="5" name="object 5"/>
          <p:cNvSpPr txBox="1"/>
          <p:nvPr/>
        </p:nvSpPr>
        <p:spPr>
          <a:xfrm>
            <a:off x="3768304" y="533400"/>
            <a:ext cx="7258050" cy="3134995"/>
          </a:xfrm>
          <a:prstGeom prst="rect">
            <a:avLst/>
          </a:prstGeom>
        </p:spPr>
        <p:txBody>
          <a:bodyPr vert="horz" wrap="square" lIns="0" tIns="0" rIns="0" bIns="0" rtlCol="0">
            <a:spAutoFit/>
          </a:bodyPr>
          <a:lstStyle/>
          <a:p>
            <a:pPr marL="355600" marR="5080" indent="-342900">
              <a:lnSpc>
                <a:spcPct val="150000"/>
              </a:lnSpc>
              <a:buFont typeface="Wingdings"/>
              <a:buChar char=""/>
              <a:tabLst>
                <a:tab pos="355600" algn="l"/>
              </a:tabLst>
            </a:pPr>
            <a:r>
              <a:rPr sz="1800" spc="-5" dirty="0">
                <a:latin typeface="Arial"/>
                <a:cs typeface="Arial"/>
              </a:rPr>
              <a:t>If</a:t>
            </a:r>
            <a:r>
              <a:rPr sz="1800" spc="45" dirty="0">
                <a:latin typeface="Times New Roman"/>
                <a:cs typeface="Times New Roman"/>
              </a:rPr>
              <a:t> </a:t>
            </a:r>
            <a:r>
              <a:rPr sz="1800" spc="-10" dirty="0">
                <a:latin typeface="Arial"/>
                <a:cs typeface="Arial"/>
              </a:rPr>
              <a:t>u</a:t>
            </a:r>
            <a:r>
              <a:rPr sz="1800" dirty="0">
                <a:latin typeface="Arial"/>
                <a:cs typeface="Arial"/>
              </a:rPr>
              <a:t>s</a:t>
            </a:r>
            <a:r>
              <a:rPr sz="1800" spc="-10" dirty="0">
                <a:latin typeface="Arial"/>
                <a:cs typeface="Arial"/>
              </a:rPr>
              <a:t>e</a:t>
            </a:r>
            <a:r>
              <a:rPr sz="1800" dirty="0">
                <a:latin typeface="Arial"/>
                <a:cs typeface="Arial"/>
              </a:rPr>
              <a:t>r</a:t>
            </a:r>
            <a:r>
              <a:rPr sz="1800" spc="50" dirty="0">
                <a:latin typeface="Times New Roman"/>
                <a:cs typeface="Times New Roman"/>
              </a:rPr>
              <a:t> </a:t>
            </a:r>
            <a:r>
              <a:rPr sz="1800" spc="-40" dirty="0">
                <a:latin typeface="Arial"/>
                <a:cs typeface="Arial"/>
              </a:rPr>
              <a:t>w</a:t>
            </a:r>
            <a:r>
              <a:rPr sz="1800" spc="-10" dirty="0">
                <a:latin typeface="Arial"/>
                <a:cs typeface="Arial"/>
              </a:rPr>
              <a:t>an</a:t>
            </a:r>
            <a:r>
              <a:rPr sz="1800" dirty="0">
                <a:latin typeface="Arial"/>
                <a:cs typeface="Arial"/>
              </a:rPr>
              <a:t>ts</a:t>
            </a:r>
            <a:r>
              <a:rPr sz="1800" spc="100" dirty="0">
                <a:latin typeface="Times New Roman"/>
                <a:cs typeface="Times New Roman"/>
              </a:rPr>
              <a:t> </a:t>
            </a:r>
            <a:r>
              <a:rPr sz="1800" spc="-5" dirty="0">
                <a:latin typeface="Arial"/>
                <a:cs typeface="Arial"/>
              </a:rPr>
              <a:t>t</a:t>
            </a:r>
            <a:r>
              <a:rPr sz="1800" dirty="0">
                <a:latin typeface="Arial"/>
                <a:cs typeface="Arial"/>
              </a:rPr>
              <a:t>o</a:t>
            </a:r>
            <a:r>
              <a:rPr sz="1800" spc="35" dirty="0">
                <a:latin typeface="Times New Roman"/>
                <a:cs typeface="Times New Roman"/>
              </a:rPr>
              <a:t> </a:t>
            </a:r>
            <a:r>
              <a:rPr sz="1800" spc="-10" dirty="0">
                <a:latin typeface="Arial"/>
                <a:cs typeface="Arial"/>
              </a:rPr>
              <a:t>ha</a:t>
            </a:r>
            <a:r>
              <a:rPr sz="1800" dirty="0">
                <a:latin typeface="Arial"/>
                <a:cs typeface="Arial"/>
              </a:rPr>
              <a:t>ve</a:t>
            </a:r>
            <a:r>
              <a:rPr sz="1800" spc="60" dirty="0">
                <a:latin typeface="Times New Roman"/>
                <a:cs typeface="Times New Roman"/>
              </a:rPr>
              <a:t> </a:t>
            </a:r>
            <a:r>
              <a:rPr sz="1800" dirty="0">
                <a:latin typeface="Arial"/>
                <a:cs typeface="Arial"/>
              </a:rPr>
              <a:t>a</a:t>
            </a:r>
            <a:r>
              <a:rPr sz="1800" spc="45" dirty="0">
                <a:latin typeface="Times New Roman"/>
                <a:cs typeface="Times New Roman"/>
              </a:rPr>
              <a:t> </a:t>
            </a:r>
            <a:r>
              <a:rPr sz="1800" dirty="0">
                <a:latin typeface="Arial"/>
                <a:cs typeface="Arial"/>
              </a:rPr>
              <a:t>m</a:t>
            </a:r>
            <a:r>
              <a:rPr sz="1800" spc="-10" dirty="0">
                <a:latin typeface="Arial"/>
                <a:cs typeface="Arial"/>
              </a:rPr>
              <a:t>ee</a:t>
            </a:r>
            <a:r>
              <a:rPr sz="1800" dirty="0">
                <a:latin typeface="Arial"/>
                <a:cs typeface="Arial"/>
              </a:rPr>
              <a:t>t</a:t>
            </a:r>
            <a:r>
              <a:rPr sz="1800" spc="-5" dirty="0">
                <a:latin typeface="Arial"/>
                <a:cs typeface="Arial"/>
              </a:rPr>
              <a:t>i</a:t>
            </a:r>
            <a:r>
              <a:rPr sz="1800" spc="-10" dirty="0">
                <a:latin typeface="Arial"/>
                <a:cs typeface="Arial"/>
              </a:rPr>
              <a:t>n</a:t>
            </a:r>
            <a:r>
              <a:rPr sz="1800" dirty="0">
                <a:latin typeface="Arial"/>
                <a:cs typeface="Arial"/>
              </a:rPr>
              <a:t>g</a:t>
            </a:r>
            <a:r>
              <a:rPr sz="1800" spc="60" dirty="0">
                <a:latin typeface="Times New Roman"/>
                <a:cs typeface="Times New Roman"/>
              </a:rPr>
              <a:t> </a:t>
            </a:r>
            <a:r>
              <a:rPr sz="1800" spc="-40" dirty="0">
                <a:latin typeface="Arial"/>
                <a:cs typeface="Arial"/>
              </a:rPr>
              <a:t>w</a:t>
            </a:r>
            <a:r>
              <a:rPr sz="1800" spc="-5" dirty="0">
                <a:latin typeface="Arial"/>
                <a:cs typeface="Arial"/>
              </a:rPr>
              <a:t>it</a:t>
            </a:r>
            <a:r>
              <a:rPr sz="1800" dirty="0">
                <a:latin typeface="Arial"/>
                <a:cs typeface="Arial"/>
              </a:rPr>
              <a:t>h</a:t>
            </a:r>
            <a:r>
              <a:rPr sz="1800" spc="80" dirty="0">
                <a:latin typeface="Times New Roman"/>
                <a:cs typeface="Times New Roman"/>
              </a:rPr>
              <a:t> </a:t>
            </a:r>
            <a:r>
              <a:rPr sz="1800" spc="-10" dirty="0">
                <a:latin typeface="Arial"/>
                <a:cs typeface="Arial"/>
              </a:rPr>
              <a:t>o</a:t>
            </a:r>
            <a:r>
              <a:rPr sz="1800" dirty="0">
                <a:latin typeface="Arial"/>
                <a:cs typeface="Arial"/>
              </a:rPr>
              <a:t>n</a:t>
            </a:r>
            <a:r>
              <a:rPr sz="1800" spc="60" dirty="0">
                <a:latin typeface="Times New Roman"/>
                <a:cs typeface="Times New Roman"/>
              </a:rPr>
              <a:t> </a:t>
            </a:r>
            <a:r>
              <a:rPr sz="1800" dirty="0">
                <a:latin typeface="Arial"/>
                <a:cs typeface="Arial"/>
              </a:rPr>
              <a:t>s</a:t>
            </a:r>
            <a:r>
              <a:rPr sz="1800" spc="-10" dirty="0">
                <a:latin typeface="Arial"/>
                <a:cs typeface="Arial"/>
              </a:rPr>
              <a:t>ho</a:t>
            </a:r>
            <a:r>
              <a:rPr sz="1800" dirty="0">
                <a:latin typeface="Arial"/>
                <a:cs typeface="Arial"/>
              </a:rPr>
              <a:t>r</a:t>
            </a:r>
            <a:r>
              <a:rPr sz="1800" spc="-5" dirty="0">
                <a:latin typeface="Arial"/>
                <a:cs typeface="Arial"/>
              </a:rPr>
              <a:t>t</a:t>
            </a:r>
            <a:r>
              <a:rPr sz="1800" spc="55" dirty="0">
                <a:latin typeface="Times New Roman"/>
                <a:cs typeface="Times New Roman"/>
              </a:rPr>
              <a:t> </a:t>
            </a:r>
            <a:r>
              <a:rPr sz="1800" spc="-10" dirty="0">
                <a:latin typeface="Arial"/>
                <a:cs typeface="Arial"/>
              </a:rPr>
              <a:t>no</a:t>
            </a:r>
            <a:r>
              <a:rPr sz="1800" dirty="0">
                <a:latin typeface="Arial"/>
                <a:cs typeface="Arial"/>
              </a:rPr>
              <a:t>t</a:t>
            </a:r>
            <a:r>
              <a:rPr sz="1800" spc="-5" dirty="0">
                <a:latin typeface="Arial"/>
                <a:cs typeface="Arial"/>
              </a:rPr>
              <a:t>i</a:t>
            </a:r>
            <a:r>
              <a:rPr sz="1800" dirty="0">
                <a:latin typeface="Arial"/>
                <a:cs typeface="Arial"/>
              </a:rPr>
              <a:t>ce</a:t>
            </a:r>
            <a:r>
              <a:rPr sz="1800" spc="45" dirty="0">
                <a:latin typeface="Times New Roman"/>
                <a:cs typeface="Times New Roman"/>
              </a:rPr>
              <a:t> </a:t>
            </a:r>
            <a:r>
              <a:rPr sz="1800" spc="-40" dirty="0">
                <a:latin typeface="Arial"/>
                <a:cs typeface="Arial"/>
              </a:rPr>
              <a:t>w</a:t>
            </a:r>
            <a:r>
              <a:rPr sz="1800" spc="-5" dirty="0">
                <a:latin typeface="Arial"/>
                <a:cs typeface="Arial"/>
              </a:rPr>
              <a:t>it</a:t>
            </a:r>
            <a:r>
              <a:rPr sz="1800" dirty="0">
                <a:latin typeface="Arial"/>
                <a:cs typeface="Arial"/>
              </a:rPr>
              <a:t>h</a:t>
            </a:r>
            <a:r>
              <a:rPr sz="1800" spc="95" dirty="0">
                <a:latin typeface="Times New Roman"/>
                <a:cs typeface="Times New Roman"/>
              </a:rPr>
              <a:t> </a:t>
            </a:r>
            <a:r>
              <a:rPr sz="1800" spc="-10" dirty="0">
                <a:latin typeface="Arial"/>
                <a:cs typeface="Arial"/>
              </a:rPr>
              <a:t>h</a:t>
            </a:r>
            <a:r>
              <a:rPr sz="1800" spc="-5" dirty="0">
                <a:latin typeface="Arial"/>
                <a:cs typeface="Arial"/>
              </a:rPr>
              <a:t>i</a:t>
            </a:r>
            <a:r>
              <a:rPr sz="1800" dirty="0">
                <a:latin typeface="Arial"/>
                <a:cs typeface="Arial"/>
              </a:rPr>
              <a:t>s</a:t>
            </a:r>
            <a:r>
              <a:rPr sz="1800" dirty="0">
                <a:latin typeface="Times New Roman"/>
                <a:cs typeface="Times New Roman"/>
              </a:rPr>
              <a:t> </a:t>
            </a:r>
            <a:r>
              <a:rPr sz="1800" dirty="0">
                <a:latin typeface="Arial"/>
                <a:cs typeface="Arial"/>
              </a:rPr>
              <a:t>c</a:t>
            </a:r>
            <a:r>
              <a:rPr sz="1800" spc="-10" dirty="0">
                <a:latin typeface="Arial"/>
                <a:cs typeface="Arial"/>
              </a:rPr>
              <a:t>o</a:t>
            </a:r>
            <a:r>
              <a:rPr sz="1800" spc="-5" dirty="0">
                <a:latin typeface="Arial"/>
                <a:cs typeface="Arial"/>
              </a:rPr>
              <a:t>ll</a:t>
            </a:r>
            <a:r>
              <a:rPr sz="1800" spc="-10" dirty="0">
                <a:latin typeface="Arial"/>
                <a:cs typeface="Arial"/>
              </a:rPr>
              <a:t>eague</a:t>
            </a:r>
            <a:r>
              <a:rPr sz="1800" dirty="0">
                <a:latin typeface="Arial"/>
                <a:cs typeface="Arial"/>
              </a:rPr>
              <a:t>/</a:t>
            </a:r>
            <a:r>
              <a:rPr sz="1800" spc="-10" dirty="0">
                <a:latin typeface="Arial"/>
                <a:cs typeface="Arial"/>
              </a:rPr>
              <a:t>o</a:t>
            </a:r>
            <a:r>
              <a:rPr sz="1800" dirty="0">
                <a:latin typeface="Arial"/>
                <a:cs typeface="Arial"/>
              </a:rPr>
              <a:t>r</a:t>
            </a:r>
            <a:r>
              <a:rPr sz="1800" spc="75" dirty="0">
                <a:latin typeface="Times New Roman"/>
                <a:cs typeface="Times New Roman"/>
              </a:rPr>
              <a:t> </a:t>
            </a:r>
            <a:r>
              <a:rPr sz="1800" spc="-10" dirty="0">
                <a:latin typeface="Arial"/>
                <a:cs typeface="Arial"/>
              </a:rPr>
              <a:t>an</a:t>
            </a:r>
            <a:r>
              <a:rPr sz="1800" dirty="0">
                <a:latin typeface="Arial"/>
                <a:cs typeface="Arial"/>
              </a:rPr>
              <a:t>y</a:t>
            </a:r>
            <a:r>
              <a:rPr sz="1800" spc="65" dirty="0">
                <a:latin typeface="Times New Roman"/>
                <a:cs typeface="Times New Roman"/>
              </a:rPr>
              <a:t> </a:t>
            </a:r>
            <a:r>
              <a:rPr sz="1800" spc="-20" dirty="0">
                <a:latin typeface="Arial"/>
                <a:cs typeface="Arial"/>
              </a:rPr>
              <a:t>o</a:t>
            </a:r>
            <a:r>
              <a:rPr sz="1800" spc="-5" dirty="0">
                <a:latin typeface="Arial"/>
                <a:cs typeface="Arial"/>
              </a:rPr>
              <a:t>t</a:t>
            </a:r>
            <a:r>
              <a:rPr sz="1800" spc="-10" dirty="0">
                <a:latin typeface="Arial"/>
                <a:cs typeface="Arial"/>
              </a:rPr>
              <a:t>he</a:t>
            </a:r>
            <a:r>
              <a:rPr sz="1800" dirty="0">
                <a:latin typeface="Arial"/>
                <a:cs typeface="Arial"/>
              </a:rPr>
              <a:t>r</a:t>
            </a:r>
            <a:r>
              <a:rPr sz="1800" spc="50" dirty="0">
                <a:latin typeface="Times New Roman"/>
                <a:cs typeface="Times New Roman"/>
              </a:rPr>
              <a:t> </a:t>
            </a:r>
            <a:r>
              <a:rPr sz="1800" spc="-20" dirty="0">
                <a:latin typeface="Arial"/>
                <a:cs typeface="Arial"/>
              </a:rPr>
              <a:t>o</a:t>
            </a:r>
            <a:r>
              <a:rPr sz="1800" spc="-40" dirty="0">
                <a:latin typeface="Arial"/>
                <a:cs typeface="Arial"/>
              </a:rPr>
              <a:t>f</a:t>
            </a:r>
            <a:r>
              <a:rPr sz="1800" spc="-5" dirty="0">
                <a:latin typeface="Arial"/>
                <a:cs typeface="Arial"/>
              </a:rPr>
              <a:t>fi</a:t>
            </a:r>
            <a:r>
              <a:rPr sz="1800" dirty="0">
                <a:latin typeface="Arial"/>
                <a:cs typeface="Arial"/>
              </a:rPr>
              <a:t>c</a:t>
            </a:r>
            <a:r>
              <a:rPr sz="1800" spc="-5" dirty="0">
                <a:latin typeface="Arial"/>
                <a:cs typeface="Arial"/>
              </a:rPr>
              <a:t>i</a:t>
            </a:r>
            <a:r>
              <a:rPr sz="1800" spc="-10" dirty="0">
                <a:latin typeface="Arial"/>
                <a:cs typeface="Arial"/>
              </a:rPr>
              <a:t>a</a:t>
            </a:r>
            <a:r>
              <a:rPr sz="1800" spc="-5" dirty="0">
                <a:latin typeface="Arial"/>
                <a:cs typeface="Arial"/>
              </a:rPr>
              <a:t>l</a:t>
            </a:r>
            <a:r>
              <a:rPr sz="1800" dirty="0">
                <a:latin typeface="Arial"/>
                <a:cs typeface="Arial"/>
              </a:rPr>
              <a:t>s</a:t>
            </a:r>
            <a:r>
              <a:rPr sz="1800" spc="65" dirty="0">
                <a:latin typeface="Times New Roman"/>
                <a:cs typeface="Times New Roman"/>
              </a:rPr>
              <a:t> </a:t>
            </a:r>
            <a:r>
              <a:rPr sz="1800" spc="-40" dirty="0">
                <a:latin typeface="Arial"/>
                <a:cs typeface="Arial"/>
              </a:rPr>
              <a:t>w</a:t>
            </a:r>
            <a:r>
              <a:rPr sz="1800" spc="-5" dirty="0">
                <a:latin typeface="Arial"/>
                <a:cs typeface="Arial"/>
              </a:rPr>
              <a:t>it</a:t>
            </a:r>
            <a:r>
              <a:rPr sz="1800" spc="-10" dirty="0">
                <a:latin typeface="Arial"/>
                <a:cs typeface="Arial"/>
              </a:rPr>
              <a:t>hou</a:t>
            </a:r>
            <a:r>
              <a:rPr sz="1800" dirty="0">
                <a:latin typeface="Arial"/>
                <a:cs typeface="Arial"/>
              </a:rPr>
              <a:t>t</a:t>
            </a:r>
            <a:r>
              <a:rPr sz="1800" spc="105" dirty="0">
                <a:latin typeface="Times New Roman"/>
                <a:cs typeface="Times New Roman"/>
              </a:rPr>
              <a:t> </a:t>
            </a:r>
            <a:r>
              <a:rPr sz="1800" spc="-10" dirty="0">
                <a:latin typeface="Arial"/>
                <a:cs typeface="Arial"/>
              </a:rPr>
              <a:t>an</a:t>
            </a:r>
            <a:r>
              <a:rPr sz="1800" dirty="0">
                <a:latin typeface="Arial"/>
                <a:cs typeface="Arial"/>
              </a:rPr>
              <a:t>y</a:t>
            </a:r>
            <a:r>
              <a:rPr sz="1800" spc="50" dirty="0">
                <a:latin typeface="Times New Roman"/>
                <a:cs typeface="Times New Roman"/>
              </a:rPr>
              <a:t> </a:t>
            </a:r>
            <a:r>
              <a:rPr sz="1800" spc="-5" dirty="0">
                <a:latin typeface="Arial"/>
                <a:cs typeface="Arial"/>
              </a:rPr>
              <a:t>f</a:t>
            </a:r>
            <a:r>
              <a:rPr sz="1800" spc="-10" dirty="0">
                <a:latin typeface="Arial"/>
                <a:cs typeface="Arial"/>
              </a:rPr>
              <a:t>o</a:t>
            </a:r>
            <a:r>
              <a:rPr sz="1800" dirty="0">
                <a:latin typeface="Arial"/>
                <a:cs typeface="Arial"/>
              </a:rPr>
              <a:t>rm</a:t>
            </a:r>
            <a:r>
              <a:rPr sz="1800" spc="-10" dirty="0">
                <a:latin typeface="Arial"/>
                <a:cs typeface="Arial"/>
              </a:rPr>
              <a:t>a</a:t>
            </a:r>
            <a:r>
              <a:rPr sz="1800" dirty="0">
                <a:latin typeface="Arial"/>
                <a:cs typeface="Arial"/>
              </a:rPr>
              <a:t>l</a:t>
            </a:r>
            <a:r>
              <a:rPr sz="1800" spc="50" dirty="0">
                <a:latin typeface="Times New Roman"/>
                <a:cs typeface="Times New Roman"/>
              </a:rPr>
              <a:t> </a:t>
            </a:r>
            <a:r>
              <a:rPr sz="1800" spc="-5" dirty="0">
                <a:latin typeface="Arial"/>
                <a:cs typeface="Arial"/>
              </a:rPr>
              <a:t>i</a:t>
            </a:r>
            <a:r>
              <a:rPr sz="1800" spc="-10" dirty="0">
                <a:latin typeface="Arial"/>
                <a:cs typeface="Arial"/>
              </a:rPr>
              <a:t>n</a:t>
            </a:r>
            <a:r>
              <a:rPr sz="1800" dirty="0">
                <a:latin typeface="Arial"/>
                <a:cs typeface="Arial"/>
              </a:rPr>
              <a:t>v</a:t>
            </a:r>
            <a:r>
              <a:rPr sz="1800" spc="-5" dirty="0">
                <a:latin typeface="Arial"/>
                <a:cs typeface="Arial"/>
              </a:rPr>
              <a:t>it</a:t>
            </a:r>
            <a:r>
              <a:rPr sz="1800" spc="-20" dirty="0">
                <a:latin typeface="Arial"/>
                <a:cs typeface="Arial"/>
              </a:rPr>
              <a:t>a</a:t>
            </a:r>
            <a:r>
              <a:rPr sz="1800" spc="-5" dirty="0">
                <a:latin typeface="Arial"/>
                <a:cs typeface="Arial"/>
              </a:rPr>
              <a:t>ti</a:t>
            </a:r>
            <a:r>
              <a:rPr sz="1800" spc="-10" dirty="0">
                <a:latin typeface="Arial"/>
                <a:cs typeface="Arial"/>
              </a:rPr>
              <a:t>o</a:t>
            </a:r>
            <a:r>
              <a:rPr sz="1800" dirty="0">
                <a:latin typeface="Arial"/>
                <a:cs typeface="Arial"/>
              </a:rPr>
              <a:t>n</a:t>
            </a:r>
            <a:r>
              <a:rPr sz="1800" spc="70" dirty="0">
                <a:latin typeface="Times New Roman"/>
                <a:cs typeface="Times New Roman"/>
              </a:rPr>
              <a:t> </a:t>
            </a:r>
            <a:r>
              <a:rPr sz="1800" spc="-5" dirty="0">
                <a:latin typeface="Arial"/>
                <a:cs typeface="Arial"/>
              </a:rPr>
              <a:t>t</a:t>
            </a:r>
            <a:r>
              <a:rPr sz="1800" spc="-10" dirty="0">
                <a:latin typeface="Arial"/>
                <a:cs typeface="Arial"/>
              </a:rPr>
              <a:t>he</a:t>
            </a:r>
            <a:r>
              <a:rPr sz="1800" dirty="0">
                <a:latin typeface="Arial"/>
                <a:cs typeface="Arial"/>
              </a:rPr>
              <a:t>y</a:t>
            </a:r>
            <a:r>
              <a:rPr sz="1800" spc="50" dirty="0">
                <a:latin typeface="Times New Roman"/>
                <a:cs typeface="Times New Roman"/>
              </a:rPr>
              <a:t> </a:t>
            </a:r>
            <a:r>
              <a:rPr sz="1800" dirty="0">
                <a:latin typeface="Arial"/>
                <a:cs typeface="Arial"/>
              </a:rPr>
              <a:t>c</a:t>
            </a:r>
            <a:r>
              <a:rPr sz="1800" spc="-10" dirty="0">
                <a:latin typeface="Arial"/>
                <a:cs typeface="Arial"/>
              </a:rPr>
              <a:t>an</a:t>
            </a:r>
            <a:r>
              <a:rPr sz="1800" spc="-10" dirty="0">
                <a:latin typeface="Times New Roman"/>
                <a:cs typeface="Times New Roman"/>
              </a:rPr>
              <a:t> </a:t>
            </a:r>
            <a:r>
              <a:rPr sz="1800" dirty="0">
                <a:latin typeface="Arial"/>
                <a:cs typeface="Arial"/>
              </a:rPr>
              <a:t>cr</a:t>
            </a:r>
            <a:r>
              <a:rPr sz="1800" spc="-10" dirty="0">
                <a:latin typeface="Arial"/>
                <a:cs typeface="Arial"/>
              </a:rPr>
              <a:t>ea</a:t>
            </a:r>
            <a:r>
              <a:rPr sz="1800" dirty="0">
                <a:latin typeface="Arial"/>
                <a:cs typeface="Arial"/>
              </a:rPr>
              <a:t>te</a:t>
            </a:r>
            <a:r>
              <a:rPr sz="1800" spc="45" dirty="0">
                <a:latin typeface="Times New Roman"/>
                <a:cs typeface="Times New Roman"/>
              </a:rPr>
              <a:t> </a:t>
            </a:r>
            <a:r>
              <a:rPr sz="1800" spc="-5" dirty="0">
                <a:latin typeface="Arial"/>
                <a:cs typeface="Arial"/>
              </a:rPr>
              <a:t>t</a:t>
            </a:r>
            <a:r>
              <a:rPr sz="1800" spc="-10" dirty="0">
                <a:latin typeface="Arial"/>
                <a:cs typeface="Arial"/>
              </a:rPr>
              <a:t>h</a:t>
            </a:r>
            <a:r>
              <a:rPr sz="1800" dirty="0">
                <a:latin typeface="Arial"/>
                <a:cs typeface="Arial"/>
              </a:rPr>
              <a:t>e</a:t>
            </a:r>
            <a:r>
              <a:rPr sz="1800" spc="-50" dirty="0">
                <a:latin typeface="Times New Roman"/>
                <a:cs typeface="Times New Roman"/>
              </a:rPr>
              <a:t> </a:t>
            </a:r>
            <a:r>
              <a:rPr sz="1800" spc="-20" dirty="0">
                <a:latin typeface="Arial"/>
                <a:cs typeface="Arial"/>
              </a:rPr>
              <a:t>A</a:t>
            </a:r>
            <a:r>
              <a:rPr sz="1800" dirty="0">
                <a:latin typeface="Arial"/>
                <a:cs typeface="Arial"/>
              </a:rPr>
              <a:t>d</a:t>
            </a:r>
            <a:r>
              <a:rPr sz="1800" spc="45" dirty="0">
                <a:latin typeface="Times New Roman"/>
                <a:cs typeface="Times New Roman"/>
              </a:rPr>
              <a:t> </a:t>
            </a:r>
            <a:r>
              <a:rPr sz="1800" spc="-5" dirty="0">
                <a:latin typeface="Arial"/>
                <a:cs typeface="Arial"/>
              </a:rPr>
              <a:t>H</a:t>
            </a:r>
            <a:r>
              <a:rPr sz="1800" spc="-10" dirty="0">
                <a:latin typeface="Arial"/>
                <a:cs typeface="Arial"/>
              </a:rPr>
              <a:t>o</a:t>
            </a:r>
            <a:r>
              <a:rPr sz="1800" dirty="0">
                <a:latin typeface="Arial"/>
                <a:cs typeface="Arial"/>
              </a:rPr>
              <a:t>c</a:t>
            </a:r>
            <a:r>
              <a:rPr sz="1800" spc="50" dirty="0">
                <a:latin typeface="Times New Roman"/>
                <a:cs typeface="Times New Roman"/>
              </a:rPr>
              <a:t> </a:t>
            </a:r>
            <a:r>
              <a:rPr sz="1800" dirty="0">
                <a:latin typeface="Arial"/>
                <a:cs typeface="Arial"/>
              </a:rPr>
              <a:t>M</a:t>
            </a:r>
            <a:r>
              <a:rPr sz="1800" spc="-10" dirty="0">
                <a:latin typeface="Arial"/>
                <a:cs typeface="Arial"/>
              </a:rPr>
              <a:t>ee</a:t>
            </a:r>
            <a:r>
              <a:rPr sz="1800" dirty="0">
                <a:latin typeface="Arial"/>
                <a:cs typeface="Arial"/>
              </a:rPr>
              <a:t>t</a:t>
            </a:r>
            <a:r>
              <a:rPr sz="1800" spc="-5" dirty="0">
                <a:latin typeface="Arial"/>
                <a:cs typeface="Arial"/>
              </a:rPr>
              <a:t>i</a:t>
            </a:r>
            <a:r>
              <a:rPr sz="1800" spc="-10" dirty="0">
                <a:latin typeface="Arial"/>
                <a:cs typeface="Arial"/>
              </a:rPr>
              <a:t>ng.</a:t>
            </a:r>
            <a:endParaRPr sz="1800" dirty="0">
              <a:latin typeface="Arial"/>
              <a:cs typeface="Arial"/>
            </a:endParaRPr>
          </a:p>
          <a:p>
            <a:pPr marL="355600" indent="-342900">
              <a:lnSpc>
                <a:spcPct val="100000"/>
              </a:lnSpc>
              <a:spcBef>
                <a:spcPts val="1080"/>
              </a:spcBef>
              <a:buFont typeface="Wingdings"/>
              <a:buChar char=""/>
              <a:tabLst>
                <a:tab pos="355600" algn="l"/>
              </a:tabLst>
            </a:pPr>
            <a:r>
              <a:rPr sz="1800" dirty="0">
                <a:latin typeface="Arial"/>
                <a:cs typeface="Arial"/>
              </a:rPr>
              <a:t>T</a:t>
            </a:r>
            <a:r>
              <a:rPr sz="1800" spc="-10" dirty="0">
                <a:latin typeface="Arial"/>
                <a:cs typeface="Arial"/>
              </a:rPr>
              <a:t>he</a:t>
            </a:r>
            <a:r>
              <a:rPr sz="1800" dirty="0">
                <a:latin typeface="Arial"/>
                <a:cs typeface="Arial"/>
              </a:rPr>
              <a:t>re</a:t>
            </a:r>
            <a:r>
              <a:rPr sz="1800" spc="35" dirty="0">
                <a:latin typeface="Times New Roman"/>
                <a:cs typeface="Times New Roman"/>
              </a:rPr>
              <a:t> </a:t>
            </a:r>
            <a:r>
              <a:rPr sz="1800" spc="-10" dirty="0">
                <a:latin typeface="Arial"/>
                <a:cs typeface="Arial"/>
              </a:rPr>
              <a:t>n</a:t>
            </a:r>
            <a:r>
              <a:rPr sz="1800" dirty="0">
                <a:latin typeface="Arial"/>
                <a:cs typeface="Arial"/>
              </a:rPr>
              <a:t>o</a:t>
            </a:r>
            <a:r>
              <a:rPr sz="1800" spc="60" dirty="0">
                <a:latin typeface="Times New Roman"/>
                <a:cs typeface="Times New Roman"/>
              </a:rPr>
              <a:t> </a:t>
            </a:r>
            <a:r>
              <a:rPr sz="1800" spc="-10" dirty="0">
                <a:latin typeface="Arial"/>
                <a:cs typeface="Arial"/>
              </a:rPr>
              <a:t>nee</a:t>
            </a:r>
            <a:r>
              <a:rPr sz="1800" dirty="0">
                <a:latin typeface="Arial"/>
                <a:cs typeface="Arial"/>
              </a:rPr>
              <a:t>d</a:t>
            </a:r>
            <a:r>
              <a:rPr sz="1800" spc="60" dirty="0">
                <a:latin typeface="Times New Roman"/>
                <a:cs typeface="Times New Roman"/>
              </a:rPr>
              <a:t> </a:t>
            </a:r>
            <a:r>
              <a:rPr sz="1800" spc="-5" dirty="0">
                <a:latin typeface="Arial"/>
                <a:cs typeface="Arial"/>
              </a:rPr>
              <a:t>t</a:t>
            </a:r>
            <a:r>
              <a:rPr sz="1800" dirty="0">
                <a:latin typeface="Arial"/>
                <a:cs typeface="Arial"/>
              </a:rPr>
              <a:t>o</a:t>
            </a:r>
            <a:r>
              <a:rPr sz="1800" spc="35" dirty="0">
                <a:latin typeface="Times New Roman"/>
                <a:cs typeface="Times New Roman"/>
              </a:rPr>
              <a:t> </a:t>
            </a:r>
            <a:r>
              <a:rPr sz="1800" spc="-10" dirty="0">
                <a:latin typeface="Arial"/>
                <a:cs typeface="Arial"/>
              </a:rPr>
              <a:t>appo</a:t>
            </a:r>
            <a:r>
              <a:rPr sz="1800" spc="-5" dirty="0">
                <a:latin typeface="Arial"/>
                <a:cs typeface="Arial"/>
              </a:rPr>
              <a:t>i</a:t>
            </a:r>
            <a:r>
              <a:rPr sz="1800" spc="-20" dirty="0">
                <a:latin typeface="Arial"/>
                <a:cs typeface="Arial"/>
              </a:rPr>
              <a:t>n</a:t>
            </a:r>
            <a:r>
              <a:rPr sz="1800" spc="-5" dirty="0">
                <a:latin typeface="Arial"/>
                <a:cs typeface="Arial"/>
              </a:rPr>
              <a:t>t</a:t>
            </a:r>
            <a:r>
              <a:rPr sz="1800" spc="80" dirty="0">
                <a:latin typeface="Times New Roman"/>
                <a:cs typeface="Times New Roman"/>
              </a:rPr>
              <a:t> </a:t>
            </a:r>
            <a:r>
              <a:rPr sz="1800" spc="-5" dirty="0">
                <a:latin typeface="Arial"/>
                <a:cs typeface="Arial"/>
              </a:rPr>
              <a:t>C</a:t>
            </a:r>
            <a:r>
              <a:rPr sz="1800" spc="-10" dirty="0">
                <a:latin typeface="Arial"/>
                <a:cs typeface="Arial"/>
              </a:rPr>
              <a:t>ha</a:t>
            </a:r>
            <a:r>
              <a:rPr sz="1800" spc="-5" dirty="0">
                <a:latin typeface="Arial"/>
                <a:cs typeface="Arial"/>
              </a:rPr>
              <a:t>i</a:t>
            </a:r>
            <a:r>
              <a:rPr sz="1800" dirty="0">
                <a:latin typeface="Arial"/>
                <a:cs typeface="Arial"/>
              </a:rPr>
              <a:t>rm</a:t>
            </a:r>
            <a:r>
              <a:rPr sz="1800" spc="-10" dirty="0">
                <a:latin typeface="Arial"/>
                <a:cs typeface="Arial"/>
              </a:rPr>
              <a:t>a</a:t>
            </a:r>
            <a:r>
              <a:rPr sz="1800" dirty="0">
                <a:latin typeface="Arial"/>
                <a:cs typeface="Arial"/>
              </a:rPr>
              <a:t>n</a:t>
            </a:r>
            <a:r>
              <a:rPr sz="1800" spc="60" dirty="0">
                <a:latin typeface="Times New Roman"/>
                <a:cs typeface="Times New Roman"/>
              </a:rPr>
              <a:t> </a:t>
            </a:r>
            <a:r>
              <a:rPr sz="1800" spc="-10" dirty="0">
                <a:latin typeface="Arial"/>
                <a:cs typeface="Arial"/>
              </a:rPr>
              <a:t>an</a:t>
            </a:r>
            <a:r>
              <a:rPr sz="1800" dirty="0">
                <a:latin typeface="Arial"/>
                <a:cs typeface="Arial"/>
              </a:rPr>
              <a:t>d</a:t>
            </a:r>
            <a:r>
              <a:rPr sz="1800" spc="60" dirty="0">
                <a:latin typeface="Times New Roman"/>
                <a:cs typeface="Times New Roman"/>
              </a:rPr>
              <a:t> </a:t>
            </a:r>
            <a:r>
              <a:rPr sz="1800" spc="-5" dirty="0">
                <a:latin typeface="Arial"/>
                <a:cs typeface="Arial"/>
              </a:rPr>
              <a:t>C</a:t>
            </a:r>
            <a:r>
              <a:rPr sz="1800" spc="-10" dirty="0">
                <a:latin typeface="Arial"/>
                <a:cs typeface="Arial"/>
              </a:rPr>
              <a:t>on</a:t>
            </a:r>
            <a:r>
              <a:rPr sz="1800" dirty="0">
                <a:latin typeface="Arial"/>
                <a:cs typeface="Arial"/>
              </a:rPr>
              <a:t>v</a:t>
            </a:r>
            <a:r>
              <a:rPr sz="1800" spc="-10" dirty="0">
                <a:latin typeface="Arial"/>
                <a:cs typeface="Arial"/>
              </a:rPr>
              <a:t>ene</a:t>
            </a:r>
            <a:r>
              <a:rPr sz="1800" spc="-100" dirty="0">
                <a:latin typeface="Arial"/>
                <a:cs typeface="Arial"/>
              </a:rPr>
              <a:t>r</a:t>
            </a:r>
            <a:r>
              <a:rPr sz="1800" spc="-5" dirty="0">
                <a:latin typeface="Arial"/>
                <a:cs typeface="Arial"/>
              </a:rPr>
              <a:t>.</a:t>
            </a:r>
            <a:endParaRPr sz="1800" dirty="0">
              <a:latin typeface="Arial"/>
              <a:cs typeface="Arial"/>
            </a:endParaRPr>
          </a:p>
          <a:p>
            <a:pPr marL="355600" indent="-342900">
              <a:lnSpc>
                <a:spcPct val="100000"/>
              </a:lnSpc>
              <a:spcBef>
                <a:spcPts val="1080"/>
              </a:spcBef>
              <a:buFont typeface="Wingdings"/>
              <a:buChar char=""/>
              <a:tabLst>
                <a:tab pos="355600" algn="l"/>
              </a:tabLst>
            </a:pPr>
            <a:r>
              <a:rPr sz="1800" spc="-5" dirty="0">
                <a:latin typeface="Arial"/>
                <a:cs typeface="Arial"/>
              </a:rPr>
              <a:t>N</a:t>
            </a:r>
            <a:r>
              <a:rPr sz="1800" dirty="0">
                <a:latin typeface="Arial"/>
                <a:cs typeface="Arial"/>
              </a:rPr>
              <a:t>o</a:t>
            </a:r>
            <a:r>
              <a:rPr sz="1800" spc="45" dirty="0">
                <a:latin typeface="Times New Roman"/>
                <a:cs typeface="Times New Roman"/>
              </a:rPr>
              <a:t> </a:t>
            </a:r>
            <a:r>
              <a:rPr sz="1800" spc="-10" dirty="0">
                <a:latin typeface="Arial"/>
                <a:cs typeface="Arial"/>
              </a:rPr>
              <a:t>nee</a:t>
            </a:r>
            <a:r>
              <a:rPr sz="1800" dirty="0">
                <a:latin typeface="Arial"/>
                <a:cs typeface="Arial"/>
              </a:rPr>
              <a:t>d</a:t>
            </a:r>
            <a:r>
              <a:rPr sz="1800" spc="60" dirty="0">
                <a:latin typeface="Times New Roman"/>
                <a:cs typeface="Times New Roman"/>
              </a:rPr>
              <a:t> </a:t>
            </a:r>
            <a:r>
              <a:rPr sz="1800" spc="-5" dirty="0">
                <a:latin typeface="Arial"/>
                <a:cs typeface="Arial"/>
              </a:rPr>
              <a:t>t</a:t>
            </a:r>
            <a:r>
              <a:rPr sz="1800" dirty="0">
                <a:latin typeface="Arial"/>
                <a:cs typeface="Arial"/>
              </a:rPr>
              <a:t>o</a:t>
            </a:r>
            <a:r>
              <a:rPr sz="1800" spc="45" dirty="0">
                <a:latin typeface="Times New Roman"/>
                <a:cs typeface="Times New Roman"/>
              </a:rPr>
              <a:t> </a:t>
            </a:r>
            <a:r>
              <a:rPr sz="1800" spc="-10" dirty="0">
                <a:latin typeface="Arial"/>
                <a:cs typeface="Arial"/>
              </a:rPr>
              <a:t>ad</a:t>
            </a:r>
            <a:r>
              <a:rPr sz="1800" dirty="0">
                <a:latin typeface="Arial"/>
                <a:cs typeface="Arial"/>
              </a:rPr>
              <a:t>d</a:t>
            </a:r>
            <a:r>
              <a:rPr sz="1800" spc="60" dirty="0">
                <a:latin typeface="Times New Roman"/>
                <a:cs typeface="Times New Roman"/>
              </a:rPr>
              <a:t> </a:t>
            </a:r>
            <a:r>
              <a:rPr sz="1800" spc="-10" dirty="0">
                <a:latin typeface="Arial"/>
                <a:cs typeface="Arial"/>
              </a:rPr>
              <a:t>an</a:t>
            </a:r>
            <a:r>
              <a:rPr sz="1800" dirty="0">
                <a:latin typeface="Arial"/>
                <a:cs typeface="Arial"/>
              </a:rPr>
              <a:t>y</a:t>
            </a:r>
            <a:r>
              <a:rPr sz="1800" spc="50" dirty="0">
                <a:latin typeface="Times New Roman"/>
                <a:cs typeface="Times New Roman"/>
              </a:rPr>
              <a:t> </a:t>
            </a:r>
            <a:r>
              <a:rPr sz="1800" spc="-10" dirty="0">
                <a:latin typeface="Arial"/>
                <a:cs typeface="Arial"/>
              </a:rPr>
              <a:t>agend</a:t>
            </a:r>
            <a:r>
              <a:rPr sz="1800" dirty="0">
                <a:latin typeface="Arial"/>
                <a:cs typeface="Arial"/>
              </a:rPr>
              <a:t>a</a:t>
            </a:r>
            <a:r>
              <a:rPr sz="1800" spc="70" dirty="0">
                <a:latin typeface="Times New Roman"/>
                <a:cs typeface="Times New Roman"/>
              </a:rPr>
              <a:t> </a:t>
            </a:r>
            <a:r>
              <a:rPr sz="1800" spc="-5" dirty="0">
                <a:latin typeface="Arial"/>
                <a:cs typeface="Arial"/>
              </a:rPr>
              <a:t>f</a:t>
            </a:r>
            <a:r>
              <a:rPr sz="1800" spc="-10" dirty="0">
                <a:latin typeface="Arial"/>
                <a:cs typeface="Arial"/>
              </a:rPr>
              <a:t>o</a:t>
            </a:r>
            <a:r>
              <a:rPr sz="1800" dirty="0">
                <a:latin typeface="Arial"/>
                <a:cs typeface="Arial"/>
              </a:rPr>
              <a:t>r</a:t>
            </a:r>
            <a:r>
              <a:rPr sz="1800" spc="40" dirty="0">
                <a:latin typeface="Times New Roman"/>
                <a:cs typeface="Times New Roman"/>
              </a:rPr>
              <a:t> </a:t>
            </a:r>
            <a:r>
              <a:rPr sz="1800" spc="-5" dirty="0">
                <a:latin typeface="Arial"/>
                <a:cs typeface="Arial"/>
              </a:rPr>
              <a:t>i</a:t>
            </a:r>
            <a:r>
              <a:rPr sz="1800" spc="-10" dirty="0">
                <a:latin typeface="Arial"/>
                <a:cs typeface="Arial"/>
              </a:rPr>
              <a:t>n</a:t>
            </a:r>
            <a:r>
              <a:rPr sz="1800" spc="-5" dirty="0">
                <a:latin typeface="Arial"/>
                <a:cs typeface="Arial"/>
              </a:rPr>
              <a:t>iti</a:t>
            </a:r>
            <a:r>
              <a:rPr sz="1800" spc="-20" dirty="0">
                <a:latin typeface="Arial"/>
                <a:cs typeface="Arial"/>
              </a:rPr>
              <a:t>a</a:t>
            </a:r>
            <a:r>
              <a:rPr sz="1800" spc="-5" dirty="0">
                <a:latin typeface="Arial"/>
                <a:cs typeface="Arial"/>
              </a:rPr>
              <a:t>ti</a:t>
            </a:r>
            <a:r>
              <a:rPr sz="1800" spc="-10" dirty="0">
                <a:latin typeface="Arial"/>
                <a:cs typeface="Arial"/>
              </a:rPr>
              <a:t>o</a:t>
            </a:r>
            <a:r>
              <a:rPr sz="1800" dirty="0">
                <a:latin typeface="Arial"/>
                <a:cs typeface="Arial"/>
              </a:rPr>
              <a:t>n</a:t>
            </a:r>
            <a:r>
              <a:rPr sz="1800" spc="70" dirty="0">
                <a:latin typeface="Times New Roman"/>
                <a:cs typeface="Times New Roman"/>
              </a:rPr>
              <a:t> </a:t>
            </a:r>
            <a:r>
              <a:rPr sz="1800" spc="-20" dirty="0">
                <a:latin typeface="Arial"/>
                <a:cs typeface="Arial"/>
              </a:rPr>
              <a:t>o</a:t>
            </a:r>
            <a:r>
              <a:rPr sz="1800" spc="-5" dirty="0">
                <a:latin typeface="Arial"/>
                <a:cs typeface="Arial"/>
              </a:rPr>
              <a:t>f</a:t>
            </a:r>
            <a:r>
              <a:rPr sz="1800" spc="55" dirty="0">
                <a:latin typeface="Times New Roman"/>
                <a:cs typeface="Times New Roman"/>
              </a:rPr>
              <a:t> </a:t>
            </a:r>
            <a:r>
              <a:rPr sz="1800" dirty="0">
                <a:latin typeface="Arial"/>
                <a:cs typeface="Arial"/>
              </a:rPr>
              <a:t>m</a:t>
            </a:r>
            <a:r>
              <a:rPr sz="1800" spc="-10" dirty="0">
                <a:latin typeface="Arial"/>
                <a:cs typeface="Arial"/>
              </a:rPr>
              <a:t>ee</a:t>
            </a:r>
            <a:r>
              <a:rPr sz="1800" dirty="0">
                <a:latin typeface="Arial"/>
                <a:cs typeface="Arial"/>
              </a:rPr>
              <a:t>t</a:t>
            </a:r>
            <a:r>
              <a:rPr sz="1800" spc="-5" dirty="0">
                <a:latin typeface="Arial"/>
                <a:cs typeface="Arial"/>
              </a:rPr>
              <a:t>i</a:t>
            </a:r>
            <a:r>
              <a:rPr sz="1800" spc="-10" dirty="0">
                <a:latin typeface="Arial"/>
                <a:cs typeface="Arial"/>
              </a:rPr>
              <a:t>ng</a:t>
            </a:r>
            <a:endParaRPr sz="1800" dirty="0">
              <a:latin typeface="Arial"/>
              <a:cs typeface="Arial"/>
            </a:endParaRPr>
          </a:p>
          <a:p>
            <a:pPr marL="355600" indent="-342900">
              <a:lnSpc>
                <a:spcPct val="100000"/>
              </a:lnSpc>
              <a:spcBef>
                <a:spcPts val="1080"/>
              </a:spcBef>
              <a:buFont typeface="Wingdings"/>
              <a:buChar char=""/>
              <a:tabLst>
                <a:tab pos="355600" algn="l"/>
              </a:tabLst>
            </a:pPr>
            <a:r>
              <a:rPr sz="1800" spc="-5" dirty="0">
                <a:latin typeface="Arial"/>
                <a:cs typeface="Arial"/>
              </a:rPr>
              <a:t>N</a:t>
            </a:r>
            <a:r>
              <a:rPr sz="1800" dirty="0">
                <a:latin typeface="Arial"/>
                <a:cs typeface="Arial"/>
              </a:rPr>
              <a:t>o</a:t>
            </a:r>
            <a:r>
              <a:rPr sz="1800" spc="45" dirty="0">
                <a:latin typeface="Times New Roman"/>
                <a:cs typeface="Times New Roman"/>
              </a:rPr>
              <a:t> </a:t>
            </a:r>
            <a:r>
              <a:rPr sz="1800" spc="-10" dirty="0">
                <a:latin typeface="Arial"/>
                <a:cs typeface="Arial"/>
              </a:rPr>
              <a:t>nee</a:t>
            </a:r>
            <a:r>
              <a:rPr sz="1800" dirty="0">
                <a:latin typeface="Arial"/>
                <a:cs typeface="Arial"/>
              </a:rPr>
              <a:t>d</a:t>
            </a:r>
            <a:r>
              <a:rPr sz="1800" spc="60" dirty="0">
                <a:latin typeface="Times New Roman"/>
                <a:cs typeface="Times New Roman"/>
              </a:rPr>
              <a:t> </a:t>
            </a:r>
            <a:r>
              <a:rPr sz="1800" spc="-5" dirty="0">
                <a:latin typeface="Arial"/>
                <a:cs typeface="Arial"/>
              </a:rPr>
              <a:t>t</a:t>
            </a:r>
            <a:r>
              <a:rPr sz="1800" dirty="0">
                <a:latin typeface="Arial"/>
                <a:cs typeface="Arial"/>
              </a:rPr>
              <a:t>o</a:t>
            </a:r>
            <a:r>
              <a:rPr sz="1800" spc="45" dirty="0">
                <a:latin typeface="Times New Roman"/>
                <a:cs typeface="Times New Roman"/>
              </a:rPr>
              <a:t> </a:t>
            </a:r>
            <a:r>
              <a:rPr sz="1800" spc="-10" dirty="0">
                <a:latin typeface="Arial"/>
                <a:cs typeface="Arial"/>
              </a:rPr>
              <a:t>a</a:t>
            </a:r>
            <a:r>
              <a:rPr sz="1800" dirty="0">
                <a:latin typeface="Arial"/>
                <a:cs typeface="Arial"/>
              </a:rPr>
              <a:t>sk</a:t>
            </a:r>
            <a:r>
              <a:rPr sz="1800" spc="50" dirty="0">
                <a:latin typeface="Times New Roman"/>
                <a:cs typeface="Times New Roman"/>
              </a:rPr>
              <a:t> </a:t>
            </a:r>
            <a:r>
              <a:rPr sz="1800" spc="-5" dirty="0">
                <a:latin typeface="Arial"/>
                <a:cs typeface="Arial"/>
              </a:rPr>
              <a:t>f</a:t>
            </a:r>
            <a:r>
              <a:rPr sz="1800" spc="-10" dirty="0">
                <a:latin typeface="Arial"/>
                <a:cs typeface="Arial"/>
              </a:rPr>
              <a:t>o</a:t>
            </a:r>
            <a:r>
              <a:rPr sz="1800" dirty="0">
                <a:latin typeface="Arial"/>
                <a:cs typeface="Arial"/>
              </a:rPr>
              <a:t>r</a:t>
            </a:r>
            <a:r>
              <a:rPr sz="1800" spc="50" dirty="0">
                <a:latin typeface="Times New Roman"/>
                <a:cs typeface="Times New Roman"/>
              </a:rPr>
              <a:t> </a:t>
            </a:r>
            <a:r>
              <a:rPr sz="1800" spc="-10" dirty="0">
                <a:latin typeface="Arial"/>
                <a:cs typeface="Arial"/>
              </a:rPr>
              <a:t>app</a:t>
            </a:r>
            <a:r>
              <a:rPr sz="1800" dirty="0">
                <a:latin typeface="Arial"/>
                <a:cs typeface="Arial"/>
              </a:rPr>
              <a:t>r</a:t>
            </a:r>
            <a:r>
              <a:rPr sz="1800" spc="-10" dirty="0">
                <a:latin typeface="Arial"/>
                <a:cs typeface="Arial"/>
              </a:rPr>
              <a:t>o</a:t>
            </a:r>
            <a:r>
              <a:rPr sz="1800" dirty="0">
                <a:latin typeface="Arial"/>
                <a:cs typeface="Arial"/>
              </a:rPr>
              <a:t>v</a:t>
            </a:r>
            <a:r>
              <a:rPr sz="1800" spc="-10" dirty="0">
                <a:latin typeface="Arial"/>
                <a:cs typeface="Arial"/>
              </a:rPr>
              <a:t>a</a:t>
            </a:r>
            <a:r>
              <a:rPr sz="1800" dirty="0">
                <a:latin typeface="Arial"/>
                <a:cs typeface="Arial"/>
              </a:rPr>
              <a:t>l</a:t>
            </a:r>
            <a:r>
              <a:rPr sz="1800" spc="60" dirty="0">
                <a:latin typeface="Times New Roman"/>
                <a:cs typeface="Times New Roman"/>
              </a:rPr>
              <a:t> </a:t>
            </a:r>
            <a:r>
              <a:rPr sz="1800" spc="-5" dirty="0">
                <a:latin typeface="Arial"/>
                <a:cs typeface="Arial"/>
              </a:rPr>
              <a:t>f</a:t>
            </a:r>
            <a:r>
              <a:rPr sz="1800" spc="-10" dirty="0">
                <a:latin typeface="Arial"/>
                <a:cs typeface="Arial"/>
              </a:rPr>
              <a:t>o</a:t>
            </a:r>
            <a:r>
              <a:rPr sz="1800" dirty="0">
                <a:latin typeface="Arial"/>
                <a:cs typeface="Arial"/>
              </a:rPr>
              <a:t>r</a:t>
            </a:r>
            <a:r>
              <a:rPr sz="1800" spc="50" dirty="0">
                <a:latin typeface="Times New Roman"/>
                <a:cs typeface="Times New Roman"/>
              </a:rPr>
              <a:t> </a:t>
            </a:r>
            <a:r>
              <a:rPr sz="1800" dirty="0">
                <a:latin typeface="Arial"/>
                <a:cs typeface="Arial"/>
              </a:rPr>
              <a:t>c</a:t>
            </a:r>
            <a:r>
              <a:rPr sz="1800" spc="-10" dirty="0">
                <a:latin typeface="Arial"/>
                <a:cs typeface="Arial"/>
              </a:rPr>
              <a:t>on</a:t>
            </a:r>
            <a:r>
              <a:rPr sz="1800" dirty="0">
                <a:latin typeface="Arial"/>
                <a:cs typeface="Arial"/>
              </a:rPr>
              <a:t>v</a:t>
            </a:r>
            <a:r>
              <a:rPr sz="1800" spc="-10" dirty="0">
                <a:latin typeface="Arial"/>
                <a:cs typeface="Arial"/>
              </a:rPr>
              <a:t>en</a:t>
            </a:r>
            <a:r>
              <a:rPr sz="1800" spc="-5" dirty="0">
                <a:latin typeface="Arial"/>
                <a:cs typeface="Arial"/>
              </a:rPr>
              <a:t>i</a:t>
            </a:r>
            <a:r>
              <a:rPr sz="1800" spc="-10" dirty="0">
                <a:latin typeface="Arial"/>
                <a:cs typeface="Arial"/>
              </a:rPr>
              <a:t>n</a:t>
            </a:r>
            <a:r>
              <a:rPr sz="1800" dirty="0">
                <a:latin typeface="Arial"/>
                <a:cs typeface="Arial"/>
              </a:rPr>
              <a:t>g</a:t>
            </a:r>
            <a:r>
              <a:rPr sz="1800" spc="70" dirty="0">
                <a:latin typeface="Times New Roman"/>
                <a:cs typeface="Times New Roman"/>
              </a:rPr>
              <a:t> </a:t>
            </a:r>
            <a:r>
              <a:rPr sz="1800" spc="-5" dirty="0">
                <a:latin typeface="Arial"/>
                <a:cs typeface="Arial"/>
              </a:rPr>
              <a:t>t</a:t>
            </a:r>
            <a:r>
              <a:rPr sz="1800" spc="-10" dirty="0">
                <a:latin typeface="Arial"/>
                <a:cs typeface="Arial"/>
              </a:rPr>
              <a:t>h</a:t>
            </a:r>
            <a:r>
              <a:rPr sz="1800" dirty="0">
                <a:latin typeface="Arial"/>
                <a:cs typeface="Arial"/>
              </a:rPr>
              <a:t>e</a:t>
            </a:r>
            <a:r>
              <a:rPr sz="1800" spc="45" dirty="0">
                <a:latin typeface="Times New Roman"/>
                <a:cs typeface="Times New Roman"/>
              </a:rPr>
              <a:t> </a:t>
            </a:r>
            <a:r>
              <a:rPr sz="1800" dirty="0">
                <a:latin typeface="Arial"/>
                <a:cs typeface="Arial"/>
              </a:rPr>
              <a:t>m</a:t>
            </a:r>
            <a:r>
              <a:rPr sz="1800" spc="-10" dirty="0">
                <a:latin typeface="Arial"/>
                <a:cs typeface="Arial"/>
              </a:rPr>
              <a:t>ee</a:t>
            </a:r>
            <a:r>
              <a:rPr sz="1800" dirty="0">
                <a:latin typeface="Arial"/>
                <a:cs typeface="Arial"/>
              </a:rPr>
              <a:t>t</a:t>
            </a:r>
            <a:r>
              <a:rPr sz="1800" spc="-5" dirty="0">
                <a:latin typeface="Arial"/>
                <a:cs typeface="Arial"/>
              </a:rPr>
              <a:t>i</a:t>
            </a:r>
            <a:r>
              <a:rPr sz="1800" spc="-10" dirty="0">
                <a:latin typeface="Arial"/>
                <a:cs typeface="Arial"/>
              </a:rPr>
              <a:t>ng</a:t>
            </a:r>
            <a:endParaRPr sz="1800" dirty="0">
              <a:latin typeface="Arial"/>
              <a:cs typeface="Arial"/>
            </a:endParaRPr>
          </a:p>
          <a:p>
            <a:pPr marL="355600" indent="-342900">
              <a:lnSpc>
                <a:spcPct val="100000"/>
              </a:lnSpc>
              <a:spcBef>
                <a:spcPts val="1080"/>
              </a:spcBef>
              <a:buFont typeface="Wingdings"/>
              <a:buChar char=""/>
              <a:tabLst>
                <a:tab pos="355600" algn="l"/>
              </a:tabLst>
            </a:pPr>
            <a:r>
              <a:rPr sz="1800" spc="-15" dirty="0">
                <a:latin typeface="Arial"/>
                <a:cs typeface="Arial"/>
              </a:rPr>
              <a:t>O</a:t>
            </a:r>
            <a:r>
              <a:rPr sz="1800" spc="-20" dirty="0">
                <a:latin typeface="Arial"/>
                <a:cs typeface="Arial"/>
              </a:rPr>
              <a:t>p</a:t>
            </a:r>
            <a:r>
              <a:rPr sz="1800" spc="-5" dirty="0">
                <a:latin typeface="Arial"/>
                <a:cs typeface="Arial"/>
              </a:rPr>
              <a:t>ti</a:t>
            </a:r>
            <a:r>
              <a:rPr sz="1800" spc="-10" dirty="0">
                <a:latin typeface="Arial"/>
                <a:cs typeface="Arial"/>
              </a:rPr>
              <a:t>o</a:t>
            </a:r>
            <a:r>
              <a:rPr sz="1800" dirty="0">
                <a:latin typeface="Arial"/>
                <a:cs typeface="Arial"/>
              </a:rPr>
              <a:t>n</a:t>
            </a:r>
            <a:r>
              <a:rPr sz="1800" spc="45" dirty="0">
                <a:latin typeface="Times New Roman"/>
                <a:cs typeface="Times New Roman"/>
              </a:rPr>
              <a:t> </a:t>
            </a:r>
            <a:r>
              <a:rPr sz="1800" spc="-20" dirty="0">
                <a:latin typeface="Arial"/>
                <a:cs typeface="Arial"/>
              </a:rPr>
              <a:t>o</a:t>
            </a:r>
            <a:r>
              <a:rPr sz="1800" spc="-5" dirty="0">
                <a:latin typeface="Arial"/>
                <a:cs typeface="Arial"/>
              </a:rPr>
              <a:t>f</a:t>
            </a:r>
            <a:r>
              <a:rPr sz="1800" spc="55" dirty="0">
                <a:latin typeface="Times New Roman"/>
                <a:cs typeface="Times New Roman"/>
              </a:rPr>
              <a:t> </a:t>
            </a:r>
            <a:r>
              <a:rPr sz="1800" dirty="0">
                <a:latin typeface="Arial"/>
                <a:cs typeface="Arial"/>
              </a:rPr>
              <a:t>s</a:t>
            </a:r>
            <a:r>
              <a:rPr sz="1800" spc="-10" dirty="0">
                <a:latin typeface="Arial"/>
                <a:cs typeface="Arial"/>
              </a:rPr>
              <a:t>end</a:t>
            </a:r>
            <a:r>
              <a:rPr sz="1800" spc="-5" dirty="0">
                <a:latin typeface="Arial"/>
                <a:cs typeface="Arial"/>
              </a:rPr>
              <a:t>i</a:t>
            </a:r>
            <a:r>
              <a:rPr sz="1800" spc="-10" dirty="0">
                <a:latin typeface="Arial"/>
                <a:cs typeface="Arial"/>
              </a:rPr>
              <a:t>n</a:t>
            </a:r>
            <a:r>
              <a:rPr sz="1800" dirty="0">
                <a:latin typeface="Arial"/>
                <a:cs typeface="Arial"/>
              </a:rPr>
              <a:t>g</a:t>
            </a:r>
            <a:r>
              <a:rPr sz="1800" spc="70" dirty="0">
                <a:latin typeface="Times New Roman"/>
                <a:cs typeface="Times New Roman"/>
              </a:rPr>
              <a:t> </a:t>
            </a:r>
            <a:r>
              <a:rPr sz="1800" spc="-10" dirty="0">
                <a:latin typeface="Arial"/>
                <a:cs typeface="Arial"/>
              </a:rPr>
              <a:t>e</a:t>
            </a:r>
            <a:r>
              <a:rPr sz="1800" dirty="0">
                <a:latin typeface="Arial"/>
                <a:cs typeface="Arial"/>
              </a:rPr>
              <a:t>-</a:t>
            </a:r>
            <a:r>
              <a:rPr sz="1800" spc="-5" dirty="0">
                <a:latin typeface="Arial"/>
                <a:cs typeface="Arial"/>
              </a:rPr>
              <a:t>i</a:t>
            </a:r>
            <a:r>
              <a:rPr sz="1800" spc="-10" dirty="0">
                <a:latin typeface="Arial"/>
                <a:cs typeface="Arial"/>
              </a:rPr>
              <a:t>n</a:t>
            </a:r>
            <a:r>
              <a:rPr sz="1800" dirty="0">
                <a:latin typeface="Arial"/>
                <a:cs typeface="Arial"/>
              </a:rPr>
              <a:t>v</a:t>
            </a:r>
            <a:r>
              <a:rPr sz="1800" spc="-5" dirty="0">
                <a:latin typeface="Arial"/>
                <a:cs typeface="Arial"/>
              </a:rPr>
              <a:t>it</a:t>
            </a:r>
            <a:r>
              <a:rPr sz="1800" spc="-20" dirty="0">
                <a:latin typeface="Arial"/>
                <a:cs typeface="Arial"/>
              </a:rPr>
              <a:t>a</a:t>
            </a:r>
            <a:r>
              <a:rPr sz="1800" spc="-5" dirty="0">
                <a:latin typeface="Arial"/>
                <a:cs typeface="Arial"/>
              </a:rPr>
              <a:t>ti</a:t>
            </a:r>
            <a:r>
              <a:rPr sz="1800" spc="-10" dirty="0">
                <a:latin typeface="Arial"/>
                <a:cs typeface="Arial"/>
              </a:rPr>
              <a:t>o</a:t>
            </a:r>
            <a:r>
              <a:rPr sz="1800" dirty="0">
                <a:latin typeface="Arial"/>
                <a:cs typeface="Arial"/>
              </a:rPr>
              <a:t>n</a:t>
            </a:r>
            <a:r>
              <a:rPr sz="1800" spc="60" dirty="0">
                <a:latin typeface="Times New Roman"/>
                <a:cs typeface="Times New Roman"/>
              </a:rPr>
              <a:t> </a:t>
            </a:r>
            <a:r>
              <a:rPr sz="1800" spc="-10" dirty="0">
                <a:latin typeface="Arial"/>
                <a:cs typeface="Arial"/>
              </a:rPr>
              <a:t>o</a:t>
            </a:r>
            <a:r>
              <a:rPr sz="1800" dirty="0">
                <a:latin typeface="Arial"/>
                <a:cs typeface="Arial"/>
              </a:rPr>
              <a:t>r</a:t>
            </a:r>
            <a:r>
              <a:rPr sz="1800" spc="50" dirty="0">
                <a:latin typeface="Times New Roman"/>
                <a:cs typeface="Times New Roman"/>
              </a:rPr>
              <a:t> </a:t>
            </a:r>
            <a:r>
              <a:rPr sz="1800" spc="-5" dirty="0">
                <a:latin typeface="Arial"/>
                <a:cs typeface="Arial"/>
              </a:rPr>
              <a:t>f</a:t>
            </a:r>
            <a:r>
              <a:rPr sz="1800" spc="-10" dirty="0">
                <a:latin typeface="Arial"/>
                <a:cs typeface="Arial"/>
              </a:rPr>
              <a:t>o</a:t>
            </a:r>
            <a:r>
              <a:rPr sz="1800" dirty="0">
                <a:latin typeface="Arial"/>
                <a:cs typeface="Arial"/>
              </a:rPr>
              <a:t>rm</a:t>
            </a:r>
            <a:r>
              <a:rPr sz="1800" spc="-10" dirty="0">
                <a:latin typeface="Arial"/>
                <a:cs typeface="Arial"/>
              </a:rPr>
              <a:t>a</a:t>
            </a:r>
            <a:r>
              <a:rPr sz="1800" dirty="0">
                <a:latin typeface="Arial"/>
                <a:cs typeface="Arial"/>
              </a:rPr>
              <a:t>l</a:t>
            </a:r>
            <a:r>
              <a:rPr sz="1800" spc="60" dirty="0">
                <a:latin typeface="Times New Roman"/>
                <a:cs typeface="Times New Roman"/>
              </a:rPr>
              <a:t> </a:t>
            </a:r>
            <a:r>
              <a:rPr sz="1800" spc="-5" dirty="0">
                <a:latin typeface="Arial"/>
                <a:cs typeface="Arial"/>
              </a:rPr>
              <a:t>i</a:t>
            </a:r>
            <a:r>
              <a:rPr sz="1800" spc="-10" dirty="0">
                <a:latin typeface="Arial"/>
                <a:cs typeface="Arial"/>
              </a:rPr>
              <a:t>n</a:t>
            </a:r>
            <a:r>
              <a:rPr sz="1800" dirty="0">
                <a:latin typeface="Arial"/>
                <a:cs typeface="Arial"/>
              </a:rPr>
              <a:t>v</a:t>
            </a:r>
            <a:r>
              <a:rPr sz="1800" spc="-5" dirty="0">
                <a:latin typeface="Arial"/>
                <a:cs typeface="Arial"/>
              </a:rPr>
              <a:t>it</a:t>
            </a:r>
            <a:r>
              <a:rPr sz="1800" spc="-20" dirty="0">
                <a:latin typeface="Arial"/>
                <a:cs typeface="Arial"/>
              </a:rPr>
              <a:t>a</a:t>
            </a:r>
            <a:r>
              <a:rPr sz="1800" spc="-5" dirty="0">
                <a:latin typeface="Arial"/>
                <a:cs typeface="Arial"/>
              </a:rPr>
              <a:t>ti</a:t>
            </a:r>
            <a:r>
              <a:rPr sz="1800" spc="-10" dirty="0">
                <a:latin typeface="Arial"/>
                <a:cs typeface="Arial"/>
              </a:rPr>
              <a:t>on</a:t>
            </a:r>
            <a:endParaRPr sz="1800" dirty="0">
              <a:latin typeface="Arial"/>
              <a:cs typeface="Arial"/>
            </a:endParaRPr>
          </a:p>
          <a:p>
            <a:pPr marL="355600" indent="-342900">
              <a:lnSpc>
                <a:spcPct val="100000"/>
              </a:lnSpc>
              <a:spcBef>
                <a:spcPts val="1080"/>
              </a:spcBef>
              <a:buFont typeface="Wingdings"/>
              <a:buChar char=""/>
              <a:tabLst>
                <a:tab pos="355600" algn="l"/>
              </a:tabLst>
            </a:pPr>
            <a:r>
              <a:rPr sz="1800" spc="-5" dirty="0">
                <a:latin typeface="Arial"/>
                <a:cs typeface="Arial"/>
              </a:rPr>
              <a:t>N</a:t>
            </a:r>
            <a:r>
              <a:rPr sz="1800" dirty="0">
                <a:latin typeface="Arial"/>
                <a:cs typeface="Arial"/>
              </a:rPr>
              <a:t>o</a:t>
            </a:r>
            <a:r>
              <a:rPr sz="1800" spc="45" dirty="0">
                <a:latin typeface="Times New Roman"/>
                <a:cs typeface="Times New Roman"/>
              </a:rPr>
              <a:t> </a:t>
            </a:r>
            <a:r>
              <a:rPr sz="1800" spc="-10" dirty="0">
                <a:latin typeface="Arial"/>
                <a:cs typeface="Arial"/>
              </a:rPr>
              <a:t>nee</a:t>
            </a:r>
            <a:r>
              <a:rPr sz="1800" dirty="0">
                <a:latin typeface="Arial"/>
                <a:cs typeface="Arial"/>
              </a:rPr>
              <a:t>d</a:t>
            </a:r>
            <a:r>
              <a:rPr sz="1800" spc="60" dirty="0">
                <a:latin typeface="Times New Roman"/>
                <a:cs typeface="Times New Roman"/>
              </a:rPr>
              <a:t> </a:t>
            </a:r>
            <a:r>
              <a:rPr sz="1800" spc="-5" dirty="0">
                <a:latin typeface="Arial"/>
                <a:cs typeface="Arial"/>
              </a:rPr>
              <a:t>t</a:t>
            </a:r>
            <a:r>
              <a:rPr sz="1800" dirty="0">
                <a:latin typeface="Arial"/>
                <a:cs typeface="Arial"/>
              </a:rPr>
              <a:t>o</a:t>
            </a:r>
            <a:r>
              <a:rPr sz="1800" spc="45" dirty="0">
                <a:latin typeface="Times New Roman"/>
                <a:cs typeface="Times New Roman"/>
              </a:rPr>
              <a:t> </a:t>
            </a:r>
            <a:r>
              <a:rPr sz="1800" dirty="0">
                <a:latin typeface="Arial"/>
                <a:cs typeface="Arial"/>
              </a:rPr>
              <a:t>cr</a:t>
            </a:r>
            <a:r>
              <a:rPr sz="1800" spc="-10" dirty="0">
                <a:latin typeface="Arial"/>
                <a:cs typeface="Arial"/>
              </a:rPr>
              <a:t>ea</a:t>
            </a:r>
            <a:r>
              <a:rPr sz="1800" dirty="0">
                <a:latin typeface="Arial"/>
                <a:cs typeface="Arial"/>
              </a:rPr>
              <a:t>te</a:t>
            </a:r>
            <a:r>
              <a:rPr sz="1800" spc="45" dirty="0">
                <a:latin typeface="Times New Roman"/>
                <a:cs typeface="Times New Roman"/>
              </a:rPr>
              <a:t> </a:t>
            </a:r>
            <a:r>
              <a:rPr sz="1800" dirty="0">
                <a:latin typeface="Arial"/>
                <a:cs typeface="Arial"/>
              </a:rPr>
              <a:t>M</a:t>
            </a:r>
            <a:r>
              <a:rPr sz="1800" spc="-15" dirty="0">
                <a:latin typeface="Arial"/>
                <a:cs typeface="Arial"/>
              </a:rPr>
              <a:t>O</a:t>
            </a:r>
            <a:r>
              <a:rPr sz="1800" dirty="0">
                <a:latin typeface="Arial"/>
                <a:cs typeface="Arial"/>
              </a:rPr>
              <a:t>M</a:t>
            </a:r>
            <a:r>
              <a:rPr sz="1800" spc="50" dirty="0">
                <a:latin typeface="Times New Roman"/>
                <a:cs typeface="Times New Roman"/>
              </a:rPr>
              <a:t> </a:t>
            </a:r>
            <a:r>
              <a:rPr sz="1800" spc="-10" dirty="0">
                <a:latin typeface="Arial"/>
                <a:cs typeface="Arial"/>
              </a:rPr>
              <a:t>o</a:t>
            </a:r>
            <a:r>
              <a:rPr sz="1800" dirty="0">
                <a:latin typeface="Arial"/>
                <a:cs typeface="Arial"/>
              </a:rPr>
              <a:t>r</a:t>
            </a:r>
            <a:r>
              <a:rPr sz="1800" spc="50" dirty="0">
                <a:latin typeface="Times New Roman"/>
                <a:cs typeface="Times New Roman"/>
              </a:rPr>
              <a:t> </a:t>
            </a:r>
            <a:r>
              <a:rPr sz="1800" spc="-10" dirty="0">
                <a:latin typeface="Arial"/>
                <a:cs typeface="Arial"/>
              </a:rPr>
              <a:t>a</a:t>
            </a:r>
            <a:r>
              <a:rPr sz="1800" dirty="0">
                <a:latin typeface="Arial"/>
                <a:cs typeface="Arial"/>
              </a:rPr>
              <a:t>c</a:t>
            </a:r>
            <a:r>
              <a:rPr sz="1800" spc="-5" dirty="0">
                <a:latin typeface="Arial"/>
                <a:cs typeface="Arial"/>
              </a:rPr>
              <a:t>ti</a:t>
            </a:r>
            <a:r>
              <a:rPr sz="1800" spc="-10" dirty="0">
                <a:latin typeface="Arial"/>
                <a:cs typeface="Arial"/>
              </a:rPr>
              <a:t>onab</a:t>
            </a:r>
            <a:r>
              <a:rPr sz="1800" spc="-5" dirty="0">
                <a:latin typeface="Arial"/>
                <a:cs typeface="Arial"/>
              </a:rPr>
              <a:t>l</a:t>
            </a:r>
            <a:r>
              <a:rPr sz="1800" dirty="0">
                <a:latin typeface="Arial"/>
                <a:cs typeface="Arial"/>
              </a:rPr>
              <a:t>e</a:t>
            </a:r>
          </a:p>
        </p:txBody>
      </p:sp>
      <p:sp>
        <p:nvSpPr>
          <p:cNvPr id="6" name="object 6"/>
          <p:cNvSpPr/>
          <p:nvPr/>
        </p:nvSpPr>
        <p:spPr>
          <a:xfrm>
            <a:off x="3584447" y="605028"/>
            <a:ext cx="7995284" cy="3293745"/>
          </a:xfrm>
          <a:custGeom>
            <a:avLst/>
            <a:gdLst/>
            <a:ahLst/>
            <a:cxnLst/>
            <a:rect l="l" t="t" r="r" b="b"/>
            <a:pathLst>
              <a:path w="7995284" h="3293745">
                <a:moveTo>
                  <a:pt x="0" y="3293363"/>
                </a:moveTo>
                <a:lnTo>
                  <a:pt x="7994903" y="3293363"/>
                </a:lnTo>
                <a:lnTo>
                  <a:pt x="7994903" y="0"/>
                </a:lnTo>
                <a:lnTo>
                  <a:pt x="0" y="0"/>
                </a:lnTo>
                <a:lnTo>
                  <a:pt x="0" y="3293363"/>
                </a:lnTo>
                <a:close/>
              </a:path>
            </a:pathLst>
          </a:custGeom>
          <a:ln w="57911">
            <a:solidFill>
              <a:srgbClr val="0D5265"/>
            </a:solidFill>
          </a:ln>
        </p:spPr>
        <p:txBody>
          <a:bodyPr wrap="square" lIns="0" tIns="0" rIns="0" bIns="0" rtlCol="0"/>
          <a:lstStyle/>
          <a:p>
            <a:endParaRPr/>
          </a:p>
        </p:txBody>
      </p:sp>
      <p:sp>
        <p:nvSpPr>
          <p:cNvPr id="7" name="object 7"/>
          <p:cNvSpPr txBox="1"/>
          <p:nvPr/>
        </p:nvSpPr>
        <p:spPr>
          <a:xfrm>
            <a:off x="990600" y="4876800"/>
            <a:ext cx="1828800" cy="276999"/>
          </a:xfrm>
          <a:prstGeom prst="rect">
            <a:avLst/>
          </a:prstGeom>
          <a:ln w="57911">
            <a:solidFill>
              <a:srgbClr val="0D5265"/>
            </a:solidFill>
          </a:ln>
        </p:spPr>
        <p:txBody>
          <a:bodyPr vert="horz" wrap="square" lIns="0" tIns="0" rIns="0" bIns="0" rtlCol="0">
            <a:spAutoFit/>
          </a:bodyPr>
          <a:lstStyle/>
          <a:p>
            <a:pPr marL="154305">
              <a:lnSpc>
                <a:spcPct val="100000"/>
              </a:lnSpc>
            </a:pPr>
            <a:r>
              <a:rPr sz="1800" spc="-70" dirty="0">
                <a:latin typeface="Arial" panose="020B0604020202020204" pitchFamily="34" charset="0"/>
                <a:cs typeface="Arial" panose="020B0604020202020204" pitchFamily="34" charset="0"/>
              </a:rPr>
              <a:t>F</a:t>
            </a:r>
            <a:r>
              <a:rPr sz="1800" spc="20" dirty="0">
                <a:latin typeface="Arial" panose="020B0604020202020204" pitchFamily="34" charset="0"/>
                <a:cs typeface="Arial" panose="020B0604020202020204" pitchFamily="34" charset="0"/>
              </a:rPr>
              <a:t>o</a:t>
            </a:r>
            <a:r>
              <a:rPr sz="1800" spc="40" dirty="0">
                <a:latin typeface="Arial" panose="020B0604020202020204" pitchFamily="34" charset="0"/>
                <a:cs typeface="Arial" panose="020B0604020202020204" pitchFamily="34" charset="0"/>
              </a:rPr>
              <a:t>r</a:t>
            </a:r>
            <a:r>
              <a:rPr sz="1800" spc="45" dirty="0">
                <a:latin typeface="Arial" panose="020B0604020202020204" pitchFamily="34" charset="0"/>
                <a:cs typeface="Arial" panose="020B0604020202020204" pitchFamily="34" charset="0"/>
              </a:rPr>
              <a:t>m</a:t>
            </a:r>
            <a:r>
              <a:rPr sz="1800" spc="-50" dirty="0">
                <a:latin typeface="Arial" panose="020B0604020202020204" pitchFamily="34" charset="0"/>
                <a:cs typeface="Arial" panose="020B0604020202020204" pitchFamily="34" charset="0"/>
              </a:rPr>
              <a:t>a</a:t>
            </a:r>
            <a:r>
              <a:rPr sz="1800" spc="15" dirty="0">
                <a:latin typeface="Arial" panose="020B0604020202020204" pitchFamily="34" charset="0"/>
                <a:cs typeface="Arial" panose="020B0604020202020204" pitchFamily="34" charset="0"/>
              </a:rPr>
              <a:t>l</a:t>
            </a:r>
            <a:r>
              <a:rPr sz="1800" dirty="0">
                <a:latin typeface="Arial" panose="020B0604020202020204" pitchFamily="34" charset="0"/>
                <a:cs typeface="Arial" panose="020B0604020202020204" pitchFamily="34" charset="0"/>
              </a:rPr>
              <a:t> </a:t>
            </a:r>
            <a:r>
              <a:rPr sz="1800" spc="70" dirty="0">
                <a:latin typeface="Arial" panose="020B0604020202020204" pitchFamily="34" charset="0"/>
                <a:cs typeface="Arial" panose="020B0604020202020204" pitchFamily="34" charset="0"/>
              </a:rPr>
              <a:t>M</a:t>
            </a:r>
            <a:r>
              <a:rPr sz="1800" spc="-25" dirty="0">
                <a:latin typeface="Arial" panose="020B0604020202020204" pitchFamily="34" charset="0"/>
                <a:cs typeface="Arial" panose="020B0604020202020204" pitchFamily="34" charset="0"/>
              </a:rPr>
              <a:t>e</a:t>
            </a:r>
            <a:r>
              <a:rPr sz="1800" spc="-35" dirty="0">
                <a:latin typeface="Arial" panose="020B0604020202020204" pitchFamily="34" charset="0"/>
                <a:cs typeface="Arial" panose="020B0604020202020204" pitchFamily="34" charset="0"/>
              </a:rPr>
              <a:t>e</a:t>
            </a:r>
            <a:r>
              <a:rPr sz="1800" spc="40" dirty="0">
                <a:latin typeface="Arial" panose="020B0604020202020204" pitchFamily="34" charset="0"/>
                <a:cs typeface="Arial" panose="020B0604020202020204" pitchFamily="34" charset="0"/>
              </a:rPr>
              <a:t>ti</a:t>
            </a:r>
            <a:r>
              <a:rPr sz="1800" spc="80" dirty="0">
                <a:latin typeface="Arial" panose="020B0604020202020204" pitchFamily="34" charset="0"/>
                <a:cs typeface="Arial" panose="020B0604020202020204" pitchFamily="34" charset="0"/>
              </a:rPr>
              <a:t>n</a:t>
            </a:r>
            <a:r>
              <a:rPr sz="1800" spc="55" dirty="0">
                <a:latin typeface="Arial" panose="020B0604020202020204" pitchFamily="34" charset="0"/>
                <a:cs typeface="Arial" panose="020B0604020202020204" pitchFamily="34" charset="0"/>
              </a:rPr>
              <a:t>g</a:t>
            </a:r>
            <a:endParaRPr sz="1800" dirty="0">
              <a:latin typeface="Arial" panose="020B0604020202020204" pitchFamily="34" charset="0"/>
              <a:cs typeface="Arial" panose="020B0604020202020204" pitchFamily="34" charset="0"/>
            </a:endParaRPr>
          </a:p>
        </p:txBody>
      </p:sp>
      <p:sp>
        <p:nvSpPr>
          <p:cNvPr id="8" name="object 8"/>
          <p:cNvSpPr/>
          <p:nvPr/>
        </p:nvSpPr>
        <p:spPr>
          <a:xfrm>
            <a:off x="3584447" y="4078223"/>
            <a:ext cx="7995284" cy="2616835"/>
          </a:xfrm>
          <a:custGeom>
            <a:avLst/>
            <a:gdLst/>
            <a:ahLst/>
            <a:cxnLst/>
            <a:rect l="l" t="t" r="r" b="b"/>
            <a:pathLst>
              <a:path w="7995284" h="2616834">
                <a:moveTo>
                  <a:pt x="0" y="2616707"/>
                </a:moveTo>
                <a:lnTo>
                  <a:pt x="7994903" y="2616707"/>
                </a:lnTo>
                <a:lnTo>
                  <a:pt x="7994903" y="0"/>
                </a:lnTo>
                <a:lnTo>
                  <a:pt x="0" y="0"/>
                </a:lnTo>
                <a:lnTo>
                  <a:pt x="0" y="2616707"/>
                </a:lnTo>
                <a:close/>
              </a:path>
            </a:pathLst>
          </a:custGeom>
          <a:ln w="57911">
            <a:solidFill>
              <a:srgbClr val="0D5265"/>
            </a:solidFill>
          </a:ln>
        </p:spPr>
        <p:txBody>
          <a:bodyPr wrap="square" lIns="0" tIns="0" rIns="0" bIns="0" rtlCol="0"/>
          <a:lstStyle/>
          <a:p>
            <a:endParaRPr/>
          </a:p>
        </p:txBody>
      </p:sp>
      <p:sp>
        <p:nvSpPr>
          <p:cNvPr id="9" name="object 9"/>
          <p:cNvSpPr txBox="1"/>
          <p:nvPr/>
        </p:nvSpPr>
        <p:spPr>
          <a:xfrm>
            <a:off x="3680525" y="4114800"/>
            <a:ext cx="7639684" cy="2286635"/>
          </a:xfrm>
          <a:prstGeom prst="rect">
            <a:avLst/>
          </a:prstGeom>
        </p:spPr>
        <p:txBody>
          <a:bodyPr vert="horz" wrap="square" lIns="0" tIns="0" rIns="0" bIns="0" rtlCol="0">
            <a:spAutoFit/>
          </a:bodyPr>
          <a:lstStyle/>
          <a:p>
            <a:pPr marL="342900" marR="775970" indent="-342900">
              <a:lnSpc>
                <a:spcPct val="150000"/>
              </a:lnSpc>
              <a:buFont typeface="Wingdings"/>
              <a:buChar char=""/>
              <a:tabLst>
                <a:tab pos="342900" algn="l"/>
              </a:tabLst>
            </a:pPr>
            <a:r>
              <a:rPr sz="1800" spc="-5" dirty="0">
                <a:latin typeface="Arial"/>
                <a:cs typeface="Arial"/>
              </a:rPr>
              <a:t>If</a:t>
            </a:r>
            <a:r>
              <a:rPr sz="1800" spc="45" dirty="0">
                <a:latin typeface="Times New Roman"/>
                <a:cs typeface="Times New Roman"/>
              </a:rPr>
              <a:t> </a:t>
            </a:r>
            <a:r>
              <a:rPr sz="1800" spc="-10" dirty="0">
                <a:latin typeface="Arial"/>
                <a:cs typeface="Arial"/>
              </a:rPr>
              <a:t>u</a:t>
            </a:r>
            <a:r>
              <a:rPr sz="1800" dirty="0">
                <a:latin typeface="Arial"/>
                <a:cs typeface="Arial"/>
              </a:rPr>
              <a:t>s</a:t>
            </a:r>
            <a:r>
              <a:rPr sz="1800" spc="-10" dirty="0">
                <a:latin typeface="Arial"/>
                <a:cs typeface="Arial"/>
              </a:rPr>
              <a:t>e</a:t>
            </a:r>
            <a:r>
              <a:rPr sz="1800" dirty="0">
                <a:latin typeface="Arial"/>
                <a:cs typeface="Arial"/>
              </a:rPr>
              <a:t>r</a:t>
            </a:r>
            <a:r>
              <a:rPr sz="1800" spc="50" dirty="0">
                <a:latin typeface="Times New Roman"/>
                <a:cs typeface="Times New Roman"/>
              </a:rPr>
              <a:t> </a:t>
            </a:r>
            <a:r>
              <a:rPr sz="1800" spc="-40" dirty="0">
                <a:latin typeface="Arial"/>
                <a:cs typeface="Arial"/>
              </a:rPr>
              <a:t>w</a:t>
            </a:r>
            <a:r>
              <a:rPr sz="1800" spc="-10" dirty="0">
                <a:latin typeface="Arial"/>
                <a:cs typeface="Arial"/>
              </a:rPr>
              <a:t>an</a:t>
            </a:r>
            <a:r>
              <a:rPr sz="1800" dirty="0">
                <a:latin typeface="Arial"/>
                <a:cs typeface="Arial"/>
              </a:rPr>
              <a:t>ts</a:t>
            </a:r>
            <a:r>
              <a:rPr sz="1800" spc="100" dirty="0">
                <a:latin typeface="Times New Roman"/>
                <a:cs typeface="Times New Roman"/>
              </a:rPr>
              <a:t> </a:t>
            </a:r>
            <a:r>
              <a:rPr sz="1800" spc="-5" dirty="0">
                <a:latin typeface="Arial"/>
                <a:cs typeface="Arial"/>
              </a:rPr>
              <a:t>t</a:t>
            </a:r>
            <a:r>
              <a:rPr sz="1800" dirty="0">
                <a:latin typeface="Arial"/>
                <a:cs typeface="Arial"/>
              </a:rPr>
              <a:t>o</a:t>
            </a:r>
            <a:r>
              <a:rPr sz="1800" spc="35" dirty="0">
                <a:latin typeface="Times New Roman"/>
                <a:cs typeface="Times New Roman"/>
              </a:rPr>
              <a:t> </a:t>
            </a:r>
            <a:r>
              <a:rPr sz="1800" spc="-5" dirty="0">
                <a:latin typeface="Arial"/>
                <a:cs typeface="Arial"/>
              </a:rPr>
              <a:t>C</a:t>
            </a:r>
            <a:r>
              <a:rPr sz="1800" dirty="0">
                <a:latin typeface="Arial"/>
                <a:cs typeface="Arial"/>
              </a:rPr>
              <a:t>r</a:t>
            </a:r>
            <a:r>
              <a:rPr sz="1800" spc="-10" dirty="0">
                <a:latin typeface="Arial"/>
                <a:cs typeface="Arial"/>
              </a:rPr>
              <a:t>ea</a:t>
            </a:r>
            <a:r>
              <a:rPr sz="1800" dirty="0">
                <a:latin typeface="Arial"/>
                <a:cs typeface="Arial"/>
              </a:rPr>
              <a:t>te</a:t>
            </a:r>
            <a:r>
              <a:rPr sz="1800" spc="60" dirty="0">
                <a:latin typeface="Times New Roman"/>
                <a:cs typeface="Times New Roman"/>
              </a:rPr>
              <a:t> </a:t>
            </a:r>
            <a:r>
              <a:rPr sz="1800" dirty="0">
                <a:latin typeface="Arial"/>
                <a:cs typeface="Arial"/>
              </a:rPr>
              <a:t>a</a:t>
            </a:r>
            <a:r>
              <a:rPr sz="1800" spc="45" dirty="0">
                <a:latin typeface="Times New Roman"/>
                <a:cs typeface="Times New Roman"/>
              </a:rPr>
              <a:t> </a:t>
            </a:r>
            <a:r>
              <a:rPr sz="1800" spc="-5" dirty="0">
                <a:latin typeface="Arial"/>
                <a:cs typeface="Arial"/>
              </a:rPr>
              <a:t>f</a:t>
            </a:r>
            <a:r>
              <a:rPr sz="1800" spc="-10" dirty="0">
                <a:latin typeface="Arial"/>
                <a:cs typeface="Arial"/>
              </a:rPr>
              <a:t>o</a:t>
            </a:r>
            <a:r>
              <a:rPr sz="1800" dirty="0">
                <a:latin typeface="Arial"/>
                <a:cs typeface="Arial"/>
              </a:rPr>
              <a:t>rm</a:t>
            </a:r>
            <a:r>
              <a:rPr sz="1800" spc="-10" dirty="0">
                <a:latin typeface="Arial"/>
                <a:cs typeface="Arial"/>
              </a:rPr>
              <a:t>a</a:t>
            </a:r>
            <a:r>
              <a:rPr sz="1800" dirty="0">
                <a:latin typeface="Arial"/>
                <a:cs typeface="Arial"/>
              </a:rPr>
              <a:t>l</a:t>
            </a:r>
            <a:r>
              <a:rPr sz="1800" spc="50" dirty="0">
                <a:latin typeface="Times New Roman"/>
                <a:cs typeface="Times New Roman"/>
              </a:rPr>
              <a:t> </a:t>
            </a:r>
            <a:r>
              <a:rPr sz="1800" dirty="0">
                <a:latin typeface="Arial"/>
                <a:cs typeface="Arial"/>
              </a:rPr>
              <a:t>m</a:t>
            </a:r>
            <a:r>
              <a:rPr sz="1800" spc="-10" dirty="0">
                <a:latin typeface="Arial"/>
                <a:cs typeface="Arial"/>
              </a:rPr>
              <a:t>ee</a:t>
            </a:r>
            <a:r>
              <a:rPr sz="1800" dirty="0">
                <a:latin typeface="Arial"/>
                <a:cs typeface="Arial"/>
              </a:rPr>
              <a:t>t</a:t>
            </a:r>
            <a:r>
              <a:rPr sz="1800" spc="-5" dirty="0">
                <a:latin typeface="Arial"/>
                <a:cs typeface="Arial"/>
              </a:rPr>
              <a:t>i</a:t>
            </a:r>
            <a:r>
              <a:rPr sz="1800" spc="-10" dirty="0">
                <a:latin typeface="Arial"/>
                <a:cs typeface="Arial"/>
              </a:rPr>
              <a:t>ng</a:t>
            </a:r>
            <a:r>
              <a:rPr sz="1800" dirty="0">
                <a:latin typeface="Arial"/>
                <a:cs typeface="Arial"/>
              </a:rPr>
              <a:t>,</a:t>
            </a:r>
            <a:r>
              <a:rPr sz="1800" spc="65" dirty="0">
                <a:latin typeface="Times New Roman"/>
                <a:cs typeface="Times New Roman"/>
              </a:rPr>
              <a:t> </a:t>
            </a:r>
            <a:r>
              <a:rPr sz="1800" spc="-10" dirty="0">
                <a:latin typeface="Arial"/>
                <a:cs typeface="Arial"/>
              </a:rPr>
              <a:t>a</a:t>
            </a:r>
            <a:r>
              <a:rPr sz="1800" dirty="0">
                <a:latin typeface="Arial"/>
                <a:cs typeface="Arial"/>
              </a:rPr>
              <a:t>n</a:t>
            </a:r>
            <a:r>
              <a:rPr sz="1800" spc="45" dirty="0">
                <a:latin typeface="Times New Roman"/>
                <a:cs typeface="Times New Roman"/>
              </a:rPr>
              <a:t> </a:t>
            </a:r>
            <a:r>
              <a:rPr sz="1800" spc="-10" dirty="0">
                <a:latin typeface="Arial"/>
                <a:cs typeface="Arial"/>
              </a:rPr>
              <a:t>app</a:t>
            </a:r>
            <a:r>
              <a:rPr sz="1800" dirty="0">
                <a:latin typeface="Arial"/>
                <a:cs typeface="Arial"/>
              </a:rPr>
              <a:t>r</a:t>
            </a:r>
            <a:r>
              <a:rPr sz="1800" spc="-10" dirty="0">
                <a:latin typeface="Arial"/>
                <a:cs typeface="Arial"/>
              </a:rPr>
              <a:t>o</a:t>
            </a:r>
            <a:r>
              <a:rPr sz="1800" dirty="0">
                <a:latin typeface="Arial"/>
                <a:cs typeface="Arial"/>
              </a:rPr>
              <a:t>v</a:t>
            </a:r>
            <a:r>
              <a:rPr sz="1800" spc="-10" dirty="0">
                <a:latin typeface="Arial"/>
                <a:cs typeface="Arial"/>
              </a:rPr>
              <a:t>e</a:t>
            </a:r>
            <a:r>
              <a:rPr sz="1800" dirty="0">
                <a:latin typeface="Arial"/>
                <a:cs typeface="Arial"/>
              </a:rPr>
              <a:t>d</a:t>
            </a:r>
            <a:r>
              <a:rPr sz="1800" spc="70" dirty="0">
                <a:latin typeface="Times New Roman"/>
                <a:cs typeface="Times New Roman"/>
              </a:rPr>
              <a:t> </a:t>
            </a:r>
            <a:r>
              <a:rPr sz="1800" spc="-10" dirty="0">
                <a:latin typeface="Arial"/>
                <a:cs typeface="Arial"/>
              </a:rPr>
              <a:t>agend</a:t>
            </a:r>
            <a:r>
              <a:rPr sz="1800" dirty="0">
                <a:latin typeface="Arial"/>
                <a:cs typeface="Arial"/>
              </a:rPr>
              <a:t>a</a:t>
            </a:r>
            <a:r>
              <a:rPr sz="1800" spc="70" dirty="0">
                <a:latin typeface="Times New Roman"/>
                <a:cs typeface="Times New Roman"/>
              </a:rPr>
              <a:t> </a:t>
            </a:r>
            <a:r>
              <a:rPr sz="1800" spc="-5" dirty="0">
                <a:latin typeface="Arial"/>
                <a:cs typeface="Arial"/>
              </a:rPr>
              <a:t>i</a:t>
            </a:r>
            <a:r>
              <a:rPr sz="1800" dirty="0">
                <a:latin typeface="Arial"/>
                <a:cs typeface="Arial"/>
              </a:rPr>
              <a:t>s</a:t>
            </a:r>
            <a:r>
              <a:rPr sz="1800" dirty="0">
                <a:latin typeface="Times New Roman"/>
                <a:cs typeface="Times New Roman"/>
              </a:rPr>
              <a:t> </a:t>
            </a:r>
            <a:r>
              <a:rPr sz="1800" dirty="0">
                <a:latin typeface="Arial"/>
                <a:cs typeface="Arial"/>
              </a:rPr>
              <a:t>c</a:t>
            </a:r>
            <a:r>
              <a:rPr sz="1800" spc="-10" dirty="0">
                <a:latin typeface="Arial"/>
                <a:cs typeface="Arial"/>
              </a:rPr>
              <a:t>o</a:t>
            </a:r>
            <a:r>
              <a:rPr sz="1800" dirty="0">
                <a:latin typeface="Arial"/>
                <a:cs typeface="Arial"/>
              </a:rPr>
              <a:t>m</a:t>
            </a:r>
            <a:r>
              <a:rPr sz="1800" spc="-10" dirty="0">
                <a:latin typeface="Arial"/>
                <a:cs typeface="Arial"/>
              </a:rPr>
              <a:t>pu</a:t>
            </a:r>
            <a:r>
              <a:rPr sz="1800" spc="-5" dirty="0">
                <a:latin typeface="Arial"/>
                <a:cs typeface="Arial"/>
              </a:rPr>
              <a:t>l</a:t>
            </a:r>
            <a:r>
              <a:rPr sz="1800" dirty="0">
                <a:latin typeface="Arial"/>
                <a:cs typeface="Arial"/>
              </a:rPr>
              <a:t>s</a:t>
            </a:r>
            <a:r>
              <a:rPr sz="1800" spc="-10" dirty="0">
                <a:latin typeface="Arial"/>
                <a:cs typeface="Arial"/>
              </a:rPr>
              <a:t>o</a:t>
            </a:r>
            <a:r>
              <a:rPr sz="1800" dirty="0">
                <a:latin typeface="Arial"/>
                <a:cs typeface="Arial"/>
              </a:rPr>
              <a:t>ry</a:t>
            </a:r>
            <a:r>
              <a:rPr sz="1800" spc="65" dirty="0">
                <a:latin typeface="Times New Roman"/>
                <a:cs typeface="Times New Roman"/>
              </a:rPr>
              <a:t> </a:t>
            </a:r>
            <a:r>
              <a:rPr sz="1800" spc="-5" dirty="0">
                <a:latin typeface="Arial"/>
                <a:cs typeface="Arial"/>
              </a:rPr>
              <a:t>t</a:t>
            </a:r>
            <a:r>
              <a:rPr sz="1800" dirty="0">
                <a:latin typeface="Arial"/>
                <a:cs typeface="Arial"/>
              </a:rPr>
              <a:t>o</a:t>
            </a:r>
            <a:r>
              <a:rPr sz="1800" spc="45" dirty="0">
                <a:latin typeface="Times New Roman"/>
                <a:cs typeface="Times New Roman"/>
              </a:rPr>
              <a:t> </a:t>
            </a:r>
            <a:r>
              <a:rPr sz="1800" spc="-5" dirty="0">
                <a:latin typeface="Arial"/>
                <a:cs typeface="Arial"/>
              </a:rPr>
              <a:t>i</a:t>
            </a:r>
            <a:r>
              <a:rPr sz="1800" spc="-10" dirty="0">
                <a:latin typeface="Arial"/>
                <a:cs typeface="Arial"/>
              </a:rPr>
              <a:t>n</a:t>
            </a:r>
            <a:r>
              <a:rPr sz="1800" spc="-5" dirty="0">
                <a:latin typeface="Arial"/>
                <a:cs typeface="Arial"/>
              </a:rPr>
              <a:t>iti</a:t>
            </a:r>
            <a:r>
              <a:rPr sz="1800" spc="-20" dirty="0">
                <a:latin typeface="Arial"/>
                <a:cs typeface="Arial"/>
              </a:rPr>
              <a:t>a</a:t>
            </a:r>
            <a:r>
              <a:rPr sz="1800" spc="-5" dirty="0">
                <a:latin typeface="Arial"/>
                <a:cs typeface="Arial"/>
              </a:rPr>
              <a:t>t</a:t>
            </a:r>
            <a:r>
              <a:rPr sz="1800" dirty="0">
                <a:latin typeface="Arial"/>
                <a:cs typeface="Arial"/>
              </a:rPr>
              <a:t>e</a:t>
            </a:r>
            <a:r>
              <a:rPr sz="1800" spc="60" dirty="0">
                <a:latin typeface="Times New Roman"/>
                <a:cs typeface="Times New Roman"/>
              </a:rPr>
              <a:t> </a:t>
            </a:r>
            <a:r>
              <a:rPr sz="1800" spc="-5" dirty="0">
                <a:latin typeface="Arial"/>
                <a:cs typeface="Arial"/>
              </a:rPr>
              <a:t>t</a:t>
            </a:r>
            <a:r>
              <a:rPr sz="1800" spc="-10" dirty="0">
                <a:latin typeface="Arial"/>
                <a:cs typeface="Arial"/>
              </a:rPr>
              <a:t>h</a:t>
            </a:r>
            <a:r>
              <a:rPr sz="1800" dirty="0">
                <a:latin typeface="Arial"/>
                <a:cs typeface="Arial"/>
              </a:rPr>
              <a:t>e</a:t>
            </a:r>
            <a:r>
              <a:rPr sz="1800" spc="45" dirty="0">
                <a:latin typeface="Times New Roman"/>
                <a:cs typeface="Times New Roman"/>
              </a:rPr>
              <a:t> </a:t>
            </a:r>
            <a:r>
              <a:rPr sz="1800" dirty="0">
                <a:latin typeface="Arial"/>
                <a:cs typeface="Arial"/>
              </a:rPr>
              <a:t>s</a:t>
            </a:r>
            <a:r>
              <a:rPr sz="1800" spc="-10" dirty="0">
                <a:latin typeface="Arial"/>
                <a:cs typeface="Arial"/>
              </a:rPr>
              <a:t>a</a:t>
            </a:r>
            <a:r>
              <a:rPr sz="1800" dirty="0">
                <a:latin typeface="Arial"/>
                <a:cs typeface="Arial"/>
              </a:rPr>
              <a:t>me</a:t>
            </a:r>
          </a:p>
          <a:p>
            <a:pPr marL="342900" indent="-342900">
              <a:lnSpc>
                <a:spcPct val="100000"/>
              </a:lnSpc>
              <a:spcBef>
                <a:spcPts val="1080"/>
              </a:spcBef>
              <a:buFont typeface="Wingdings"/>
              <a:buChar char=""/>
              <a:tabLst>
                <a:tab pos="342900" algn="l"/>
              </a:tabLst>
            </a:pPr>
            <a:r>
              <a:rPr sz="1800" spc="-5" dirty="0">
                <a:latin typeface="Arial"/>
                <a:cs typeface="Arial"/>
              </a:rPr>
              <a:t>C</a:t>
            </a:r>
            <a:r>
              <a:rPr sz="1800" spc="-10" dirty="0">
                <a:latin typeface="Arial"/>
                <a:cs typeface="Arial"/>
              </a:rPr>
              <a:t>ha</a:t>
            </a:r>
            <a:r>
              <a:rPr sz="1800" spc="-5" dirty="0">
                <a:latin typeface="Arial"/>
                <a:cs typeface="Arial"/>
              </a:rPr>
              <a:t>i</a:t>
            </a:r>
            <a:r>
              <a:rPr sz="1800" dirty="0">
                <a:latin typeface="Arial"/>
                <a:cs typeface="Arial"/>
              </a:rPr>
              <a:t>rm</a:t>
            </a:r>
            <a:r>
              <a:rPr sz="1800" spc="-10" dirty="0">
                <a:latin typeface="Arial"/>
                <a:cs typeface="Arial"/>
              </a:rPr>
              <a:t>a</a:t>
            </a:r>
            <a:r>
              <a:rPr sz="1800" dirty="0">
                <a:latin typeface="Arial"/>
                <a:cs typeface="Arial"/>
              </a:rPr>
              <a:t>n</a:t>
            </a:r>
            <a:r>
              <a:rPr sz="1800" spc="70" dirty="0">
                <a:latin typeface="Times New Roman"/>
                <a:cs typeface="Times New Roman"/>
              </a:rPr>
              <a:t> </a:t>
            </a:r>
            <a:r>
              <a:rPr sz="1800" spc="-10" dirty="0">
                <a:latin typeface="Arial"/>
                <a:cs typeface="Arial"/>
              </a:rPr>
              <a:t>an</a:t>
            </a:r>
            <a:r>
              <a:rPr sz="1800" dirty="0">
                <a:latin typeface="Arial"/>
                <a:cs typeface="Arial"/>
              </a:rPr>
              <a:t>d</a:t>
            </a:r>
            <a:r>
              <a:rPr sz="1800" spc="45" dirty="0">
                <a:latin typeface="Times New Roman"/>
                <a:cs typeface="Times New Roman"/>
              </a:rPr>
              <a:t> </a:t>
            </a:r>
            <a:r>
              <a:rPr sz="1800" spc="-5" dirty="0">
                <a:latin typeface="Arial"/>
                <a:cs typeface="Arial"/>
              </a:rPr>
              <a:t>C</a:t>
            </a:r>
            <a:r>
              <a:rPr sz="1800" spc="-10" dirty="0">
                <a:latin typeface="Arial"/>
                <a:cs typeface="Arial"/>
              </a:rPr>
              <a:t>on</a:t>
            </a:r>
            <a:r>
              <a:rPr sz="1800" dirty="0">
                <a:latin typeface="Arial"/>
                <a:cs typeface="Arial"/>
              </a:rPr>
              <a:t>v</a:t>
            </a:r>
            <a:r>
              <a:rPr sz="1800" spc="-10" dirty="0">
                <a:latin typeface="Arial"/>
                <a:cs typeface="Arial"/>
              </a:rPr>
              <a:t>ene</a:t>
            </a:r>
            <a:r>
              <a:rPr sz="1800" dirty="0">
                <a:latin typeface="Arial"/>
                <a:cs typeface="Arial"/>
              </a:rPr>
              <a:t>r</a:t>
            </a:r>
            <a:r>
              <a:rPr sz="1800" spc="75" dirty="0">
                <a:latin typeface="Times New Roman"/>
                <a:cs typeface="Times New Roman"/>
              </a:rPr>
              <a:t> </a:t>
            </a:r>
            <a:r>
              <a:rPr sz="1800" spc="-10" dirty="0">
                <a:latin typeface="Arial"/>
                <a:cs typeface="Arial"/>
              </a:rPr>
              <a:t>a</a:t>
            </a:r>
            <a:r>
              <a:rPr sz="1800" dirty="0">
                <a:latin typeface="Arial"/>
                <a:cs typeface="Arial"/>
              </a:rPr>
              <a:t>re</a:t>
            </a:r>
            <a:r>
              <a:rPr sz="1800" spc="45" dirty="0">
                <a:latin typeface="Times New Roman"/>
                <a:cs typeface="Times New Roman"/>
              </a:rPr>
              <a:t> </a:t>
            </a:r>
            <a:r>
              <a:rPr sz="1800" dirty="0">
                <a:latin typeface="Arial"/>
                <a:cs typeface="Arial"/>
              </a:rPr>
              <a:t>m</a:t>
            </a:r>
            <a:r>
              <a:rPr sz="1800" spc="-10" dirty="0">
                <a:latin typeface="Arial"/>
                <a:cs typeface="Arial"/>
              </a:rPr>
              <a:t>anda</a:t>
            </a:r>
            <a:r>
              <a:rPr sz="1800" dirty="0">
                <a:latin typeface="Arial"/>
                <a:cs typeface="Arial"/>
              </a:rPr>
              <a:t>t</a:t>
            </a:r>
            <a:r>
              <a:rPr sz="1800" spc="-10" dirty="0">
                <a:latin typeface="Arial"/>
                <a:cs typeface="Arial"/>
              </a:rPr>
              <a:t>o</a:t>
            </a:r>
            <a:r>
              <a:rPr sz="1800" dirty="0">
                <a:latin typeface="Arial"/>
                <a:cs typeface="Arial"/>
              </a:rPr>
              <a:t>ry</a:t>
            </a:r>
          </a:p>
          <a:p>
            <a:pPr marL="342900" indent="-342900">
              <a:lnSpc>
                <a:spcPct val="100000"/>
              </a:lnSpc>
              <a:spcBef>
                <a:spcPts val="1080"/>
              </a:spcBef>
              <a:buFont typeface="Wingdings"/>
              <a:buChar char=""/>
              <a:tabLst>
                <a:tab pos="342900" algn="l"/>
              </a:tabLst>
            </a:pPr>
            <a:r>
              <a:rPr sz="1800" spc="-5" dirty="0">
                <a:latin typeface="Arial"/>
                <a:cs typeface="Arial"/>
              </a:rPr>
              <a:t>N</a:t>
            </a:r>
            <a:r>
              <a:rPr sz="1800" spc="-10" dirty="0">
                <a:latin typeface="Arial"/>
                <a:cs typeface="Arial"/>
              </a:rPr>
              <a:t>ee</a:t>
            </a:r>
            <a:r>
              <a:rPr sz="1800" dirty="0">
                <a:latin typeface="Arial"/>
                <a:cs typeface="Arial"/>
              </a:rPr>
              <a:t>d</a:t>
            </a:r>
            <a:r>
              <a:rPr sz="1800" spc="60" dirty="0">
                <a:latin typeface="Times New Roman"/>
                <a:cs typeface="Times New Roman"/>
              </a:rPr>
              <a:t> </a:t>
            </a:r>
            <a:r>
              <a:rPr sz="1800" spc="-5" dirty="0">
                <a:latin typeface="Arial"/>
                <a:cs typeface="Arial"/>
              </a:rPr>
              <a:t>t</a:t>
            </a:r>
            <a:r>
              <a:rPr sz="1800" dirty="0">
                <a:latin typeface="Arial"/>
                <a:cs typeface="Arial"/>
              </a:rPr>
              <a:t>o</a:t>
            </a:r>
            <a:r>
              <a:rPr sz="1800" spc="45" dirty="0">
                <a:latin typeface="Times New Roman"/>
                <a:cs typeface="Times New Roman"/>
              </a:rPr>
              <a:t> </a:t>
            </a:r>
            <a:r>
              <a:rPr sz="1800" dirty="0">
                <a:latin typeface="Arial"/>
                <a:cs typeface="Arial"/>
              </a:rPr>
              <a:t>s</a:t>
            </a:r>
            <a:r>
              <a:rPr sz="1800" spc="-10" dirty="0">
                <a:latin typeface="Arial"/>
                <a:cs typeface="Arial"/>
              </a:rPr>
              <a:t>en</a:t>
            </a:r>
            <a:r>
              <a:rPr sz="1800" dirty="0">
                <a:latin typeface="Arial"/>
                <a:cs typeface="Arial"/>
              </a:rPr>
              <a:t>d</a:t>
            </a:r>
            <a:r>
              <a:rPr sz="1800" spc="45" dirty="0">
                <a:latin typeface="Times New Roman"/>
                <a:cs typeface="Times New Roman"/>
              </a:rPr>
              <a:t> </a:t>
            </a:r>
            <a:r>
              <a:rPr sz="1800" spc="-5" dirty="0">
                <a:latin typeface="Arial"/>
                <a:cs typeface="Arial"/>
              </a:rPr>
              <a:t>t</a:t>
            </a:r>
            <a:r>
              <a:rPr sz="1800" spc="-10" dirty="0">
                <a:latin typeface="Arial"/>
                <a:cs typeface="Arial"/>
              </a:rPr>
              <a:t>h</a:t>
            </a:r>
            <a:r>
              <a:rPr sz="1800" dirty="0">
                <a:latin typeface="Arial"/>
                <a:cs typeface="Arial"/>
              </a:rPr>
              <a:t>e</a:t>
            </a:r>
            <a:r>
              <a:rPr sz="1800" spc="45" dirty="0">
                <a:latin typeface="Times New Roman"/>
                <a:cs typeface="Times New Roman"/>
              </a:rPr>
              <a:t> </a:t>
            </a:r>
            <a:r>
              <a:rPr sz="1800" dirty="0">
                <a:latin typeface="Arial"/>
                <a:cs typeface="Arial"/>
              </a:rPr>
              <a:t>m</a:t>
            </a:r>
            <a:r>
              <a:rPr sz="1800" spc="-10" dirty="0">
                <a:latin typeface="Arial"/>
                <a:cs typeface="Arial"/>
              </a:rPr>
              <a:t>ee</a:t>
            </a:r>
            <a:r>
              <a:rPr sz="1800" dirty="0">
                <a:latin typeface="Arial"/>
                <a:cs typeface="Arial"/>
              </a:rPr>
              <a:t>t</a:t>
            </a:r>
            <a:r>
              <a:rPr sz="1800" spc="-5" dirty="0">
                <a:latin typeface="Arial"/>
                <a:cs typeface="Arial"/>
              </a:rPr>
              <a:t>i</a:t>
            </a:r>
            <a:r>
              <a:rPr sz="1800" spc="-10" dirty="0">
                <a:latin typeface="Arial"/>
                <a:cs typeface="Arial"/>
              </a:rPr>
              <a:t>n</a:t>
            </a:r>
            <a:r>
              <a:rPr sz="1800" dirty="0">
                <a:latin typeface="Arial"/>
                <a:cs typeface="Arial"/>
              </a:rPr>
              <a:t>g</a:t>
            </a:r>
            <a:r>
              <a:rPr sz="1800" spc="60" dirty="0">
                <a:latin typeface="Times New Roman"/>
                <a:cs typeface="Times New Roman"/>
              </a:rPr>
              <a:t> </a:t>
            </a:r>
            <a:r>
              <a:rPr sz="1800" spc="-5" dirty="0">
                <a:latin typeface="Arial"/>
                <a:cs typeface="Arial"/>
              </a:rPr>
              <a:t>f</a:t>
            </a:r>
            <a:r>
              <a:rPr sz="1800" spc="-10" dirty="0">
                <a:latin typeface="Arial"/>
                <a:cs typeface="Arial"/>
              </a:rPr>
              <a:t>o</a:t>
            </a:r>
            <a:r>
              <a:rPr sz="1800" dirty="0">
                <a:latin typeface="Arial"/>
                <a:cs typeface="Arial"/>
              </a:rPr>
              <a:t>r</a:t>
            </a:r>
            <a:r>
              <a:rPr sz="1800" spc="50" dirty="0">
                <a:latin typeface="Times New Roman"/>
                <a:cs typeface="Times New Roman"/>
              </a:rPr>
              <a:t> </a:t>
            </a:r>
            <a:r>
              <a:rPr sz="1800" spc="-10" dirty="0">
                <a:latin typeface="Arial"/>
                <a:cs typeface="Arial"/>
              </a:rPr>
              <a:t>app</a:t>
            </a:r>
            <a:r>
              <a:rPr sz="1800" dirty="0">
                <a:latin typeface="Arial"/>
                <a:cs typeface="Arial"/>
              </a:rPr>
              <a:t>r</a:t>
            </a:r>
            <a:r>
              <a:rPr sz="1800" spc="-10" dirty="0">
                <a:latin typeface="Arial"/>
                <a:cs typeface="Arial"/>
              </a:rPr>
              <a:t>o</a:t>
            </a:r>
            <a:r>
              <a:rPr sz="1800" dirty="0">
                <a:latin typeface="Arial"/>
                <a:cs typeface="Arial"/>
              </a:rPr>
              <a:t>v</a:t>
            </a:r>
            <a:r>
              <a:rPr sz="1800" spc="-10" dirty="0">
                <a:latin typeface="Arial"/>
                <a:cs typeface="Arial"/>
              </a:rPr>
              <a:t>al</a:t>
            </a:r>
            <a:endParaRPr sz="1800" dirty="0">
              <a:latin typeface="Arial"/>
              <a:cs typeface="Arial"/>
            </a:endParaRPr>
          </a:p>
          <a:p>
            <a:pPr marL="342900" indent="-342900">
              <a:lnSpc>
                <a:spcPct val="100000"/>
              </a:lnSpc>
              <a:spcBef>
                <a:spcPts val="1080"/>
              </a:spcBef>
              <a:buFont typeface="Wingdings"/>
              <a:buChar char=""/>
              <a:tabLst>
                <a:tab pos="342900" algn="l"/>
              </a:tabLst>
            </a:pPr>
            <a:r>
              <a:rPr sz="1800" spc="-15" dirty="0">
                <a:latin typeface="Arial"/>
                <a:cs typeface="Arial"/>
              </a:rPr>
              <a:t>A</a:t>
            </a:r>
            <a:r>
              <a:rPr sz="1800" spc="-55" dirty="0">
                <a:latin typeface="Times New Roman"/>
                <a:cs typeface="Times New Roman"/>
              </a:rPr>
              <a:t> </a:t>
            </a:r>
            <a:r>
              <a:rPr sz="1800" spc="-5" dirty="0">
                <a:latin typeface="Arial"/>
                <a:cs typeface="Arial"/>
              </a:rPr>
              <a:t>f</a:t>
            </a:r>
            <a:r>
              <a:rPr sz="1800" spc="-10" dirty="0">
                <a:latin typeface="Arial"/>
                <a:cs typeface="Arial"/>
              </a:rPr>
              <a:t>o</a:t>
            </a:r>
            <a:r>
              <a:rPr sz="1800" dirty="0">
                <a:latin typeface="Arial"/>
                <a:cs typeface="Arial"/>
              </a:rPr>
              <a:t>rm</a:t>
            </a:r>
            <a:r>
              <a:rPr sz="1800" spc="-10" dirty="0">
                <a:latin typeface="Arial"/>
                <a:cs typeface="Arial"/>
              </a:rPr>
              <a:t>a</a:t>
            </a:r>
            <a:r>
              <a:rPr sz="1800" dirty="0">
                <a:latin typeface="Arial"/>
                <a:cs typeface="Arial"/>
              </a:rPr>
              <a:t>l</a:t>
            </a:r>
            <a:r>
              <a:rPr sz="1800" spc="60" dirty="0">
                <a:latin typeface="Times New Roman"/>
                <a:cs typeface="Times New Roman"/>
              </a:rPr>
              <a:t> </a:t>
            </a:r>
            <a:r>
              <a:rPr sz="1800" spc="-5" dirty="0">
                <a:latin typeface="Arial"/>
                <a:cs typeface="Arial"/>
              </a:rPr>
              <a:t>i</a:t>
            </a:r>
            <a:r>
              <a:rPr sz="1800" spc="-10" dirty="0">
                <a:latin typeface="Arial"/>
                <a:cs typeface="Arial"/>
              </a:rPr>
              <a:t>n</a:t>
            </a:r>
            <a:r>
              <a:rPr sz="1800" dirty="0">
                <a:latin typeface="Arial"/>
                <a:cs typeface="Arial"/>
              </a:rPr>
              <a:t>v</a:t>
            </a:r>
            <a:r>
              <a:rPr sz="1800" spc="-5" dirty="0">
                <a:latin typeface="Arial"/>
                <a:cs typeface="Arial"/>
              </a:rPr>
              <a:t>it</a:t>
            </a:r>
            <a:r>
              <a:rPr sz="1800" spc="-20" dirty="0">
                <a:latin typeface="Arial"/>
                <a:cs typeface="Arial"/>
              </a:rPr>
              <a:t>a</a:t>
            </a:r>
            <a:r>
              <a:rPr sz="1800" spc="-5" dirty="0">
                <a:latin typeface="Arial"/>
                <a:cs typeface="Arial"/>
              </a:rPr>
              <a:t>ti</a:t>
            </a:r>
            <a:r>
              <a:rPr sz="1800" spc="-10" dirty="0">
                <a:latin typeface="Arial"/>
                <a:cs typeface="Arial"/>
              </a:rPr>
              <a:t>o</a:t>
            </a:r>
            <a:r>
              <a:rPr sz="1800" dirty="0">
                <a:latin typeface="Arial"/>
                <a:cs typeface="Arial"/>
              </a:rPr>
              <a:t>n</a:t>
            </a:r>
            <a:r>
              <a:rPr sz="1800" spc="60" dirty="0">
                <a:latin typeface="Times New Roman"/>
                <a:cs typeface="Times New Roman"/>
              </a:rPr>
              <a:t> </a:t>
            </a:r>
            <a:r>
              <a:rPr sz="1800" spc="-40" dirty="0">
                <a:latin typeface="Arial"/>
                <a:cs typeface="Arial"/>
              </a:rPr>
              <a:t>w</a:t>
            </a:r>
            <a:r>
              <a:rPr sz="1800" spc="-5" dirty="0">
                <a:latin typeface="Arial"/>
                <a:cs typeface="Arial"/>
              </a:rPr>
              <a:t>il</a:t>
            </a:r>
            <a:r>
              <a:rPr sz="1800" dirty="0">
                <a:latin typeface="Arial"/>
                <a:cs typeface="Arial"/>
              </a:rPr>
              <a:t>l</a:t>
            </a:r>
            <a:r>
              <a:rPr sz="1800" spc="95" dirty="0">
                <a:latin typeface="Times New Roman"/>
                <a:cs typeface="Times New Roman"/>
              </a:rPr>
              <a:t> </a:t>
            </a:r>
            <a:r>
              <a:rPr sz="1800" spc="-10" dirty="0">
                <a:latin typeface="Arial"/>
                <a:cs typeface="Arial"/>
              </a:rPr>
              <a:t>g</a:t>
            </a:r>
            <a:r>
              <a:rPr sz="1800" dirty="0">
                <a:latin typeface="Arial"/>
                <a:cs typeface="Arial"/>
              </a:rPr>
              <a:t>o</a:t>
            </a:r>
            <a:r>
              <a:rPr sz="1800" spc="45" dirty="0">
                <a:latin typeface="Times New Roman"/>
                <a:cs typeface="Times New Roman"/>
              </a:rPr>
              <a:t> </a:t>
            </a:r>
            <a:r>
              <a:rPr sz="1800" spc="-5" dirty="0">
                <a:latin typeface="Arial"/>
                <a:cs typeface="Arial"/>
              </a:rPr>
              <a:t>t</a:t>
            </a:r>
            <a:r>
              <a:rPr sz="1800" dirty="0">
                <a:latin typeface="Arial"/>
                <a:cs typeface="Arial"/>
              </a:rPr>
              <a:t>o</a:t>
            </a:r>
            <a:r>
              <a:rPr sz="1800" spc="45" dirty="0">
                <a:latin typeface="Times New Roman"/>
                <a:cs typeface="Times New Roman"/>
              </a:rPr>
              <a:t> </a:t>
            </a:r>
            <a:r>
              <a:rPr sz="1800" spc="-10" dirty="0">
                <a:latin typeface="Arial"/>
                <a:cs typeface="Arial"/>
              </a:rPr>
              <a:t>a</a:t>
            </a:r>
            <a:r>
              <a:rPr sz="1800" spc="-5" dirty="0">
                <a:latin typeface="Arial"/>
                <a:cs typeface="Arial"/>
              </a:rPr>
              <a:t>l</a:t>
            </a:r>
            <a:r>
              <a:rPr sz="1800" dirty="0">
                <a:latin typeface="Arial"/>
                <a:cs typeface="Arial"/>
              </a:rPr>
              <a:t>l</a:t>
            </a:r>
            <a:r>
              <a:rPr sz="1800" spc="60" dirty="0">
                <a:latin typeface="Times New Roman"/>
                <a:cs typeface="Times New Roman"/>
              </a:rPr>
              <a:t> </a:t>
            </a:r>
            <a:r>
              <a:rPr sz="1800" dirty="0">
                <a:latin typeface="Arial"/>
                <a:cs typeface="Arial"/>
              </a:rPr>
              <a:t>m</a:t>
            </a:r>
            <a:r>
              <a:rPr sz="1800" spc="-10" dirty="0">
                <a:latin typeface="Arial"/>
                <a:cs typeface="Arial"/>
              </a:rPr>
              <a:t>e</a:t>
            </a:r>
            <a:r>
              <a:rPr sz="1800" dirty="0">
                <a:latin typeface="Arial"/>
                <a:cs typeface="Arial"/>
              </a:rPr>
              <a:t>m</a:t>
            </a:r>
            <a:r>
              <a:rPr sz="1800" spc="-10" dirty="0">
                <a:latin typeface="Arial"/>
                <a:cs typeface="Arial"/>
              </a:rPr>
              <a:t>be</a:t>
            </a:r>
            <a:r>
              <a:rPr sz="1800" dirty="0">
                <a:latin typeface="Arial"/>
                <a:cs typeface="Arial"/>
              </a:rPr>
              <a:t>rs</a:t>
            </a:r>
            <a:r>
              <a:rPr sz="1800" spc="50" dirty="0">
                <a:latin typeface="Times New Roman"/>
                <a:cs typeface="Times New Roman"/>
              </a:rPr>
              <a:t> </a:t>
            </a:r>
            <a:r>
              <a:rPr sz="1800" spc="-40" dirty="0">
                <a:latin typeface="Arial"/>
                <a:cs typeface="Arial"/>
              </a:rPr>
              <a:t>w</a:t>
            </a:r>
            <a:r>
              <a:rPr sz="1800" spc="-10" dirty="0">
                <a:latin typeface="Arial"/>
                <a:cs typeface="Arial"/>
              </a:rPr>
              <a:t>hene</a:t>
            </a:r>
            <a:r>
              <a:rPr sz="1800" dirty="0">
                <a:latin typeface="Arial"/>
                <a:cs typeface="Arial"/>
              </a:rPr>
              <a:t>v</a:t>
            </a:r>
            <a:r>
              <a:rPr sz="1800" spc="-10" dirty="0">
                <a:latin typeface="Arial"/>
                <a:cs typeface="Arial"/>
              </a:rPr>
              <a:t>e</a:t>
            </a:r>
            <a:r>
              <a:rPr sz="1800" dirty="0">
                <a:latin typeface="Arial"/>
                <a:cs typeface="Arial"/>
              </a:rPr>
              <a:t>r</a:t>
            </a:r>
            <a:r>
              <a:rPr sz="1800" spc="110" dirty="0">
                <a:latin typeface="Times New Roman"/>
                <a:cs typeface="Times New Roman"/>
              </a:rPr>
              <a:t> </a:t>
            </a:r>
            <a:r>
              <a:rPr sz="1800" dirty="0">
                <a:latin typeface="Arial"/>
                <a:cs typeface="Arial"/>
              </a:rPr>
              <a:t>m</a:t>
            </a:r>
            <a:r>
              <a:rPr sz="1800" spc="-10" dirty="0">
                <a:latin typeface="Arial"/>
                <a:cs typeface="Arial"/>
              </a:rPr>
              <a:t>ee</a:t>
            </a:r>
            <a:r>
              <a:rPr sz="1800" dirty="0">
                <a:latin typeface="Arial"/>
                <a:cs typeface="Arial"/>
              </a:rPr>
              <a:t>t</a:t>
            </a:r>
            <a:r>
              <a:rPr sz="1800" spc="-5" dirty="0">
                <a:latin typeface="Arial"/>
                <a:cs typeface="Arial"/>
              </a:rPr>
              <a:t>i</a:t>
            </a:r>
            <a:r>
              <a:rPr sz="1800" spc="-10" dirty="0">
                <a:latin typeface="Arial"/>
                <a:cs typeface="Arial"/>
              </a:rPr>
              <a:t>n</a:t>
            </a:r>
            <a:r>
              <a:rPr sz="1800" dirty="0">
                <a:latin typeface="Arial"/>
                <a:cs typeface="Arial"/>
              </a:rPr>
              <a:t>g</a:t>
            </a:r>
            <a:r>
              <a:rPr sz="1800" spc="60" dirty="0">
                <a:latin typeface="Times New Roman"/>
                <a:cs typeface="Times New Roman"/>
              </a:rPr>
              <a:t> </a:t>
            </a:r>
            <a:r>
              <a:rPr sz="1800" spc="-5" dirty="0">
                <a:latin typeface="Arial"/>
                <a:cs typeface="Arial"/>
              </a:rPr>
              <a:t>i</a:t>
            </a:r>
            <a:r>
              <a:rPr sz="1800" dirty="0">
                <a:latin typeface="Arial"/>
                <a:cs typeface="Arial"/>
              </a:rPr>
              <a:t>s</a:t>
            </a:r>
            <a:r>
              <a:rPr sz="1800" spc="50" dirty="0">
                <a:latin typeface="Times New Roman"/>
                <a:cs typeface="Times New Roman"/>
              </a:rPr>
              <a:t> </a:t>
            </a:r>
            <a:r>
              <a:rPr sz="1800" spc="-10" dirty="0">
                <a:latin typeface="Arial"/>
                <a:cs typeface="Arial"/>
              </a:rPr>
              <a:t>app</a:t>
            </a:r>
            <a:r>
              <a:rPr sz="1800" dirty="0">
                <a:latin typeface="Arial"/>
                <a:cs typeface="Arial"/>
              </a:rPr>
              <a:t>r</a:t>
            </a:r>
            <a:r>
              <a:rPr sz="1800" spc="-10" dirty="0">
                <a:latin typeface="Arial"/>
                <a:cs typeface="Arial"/>
              </a:rPr>
              <a:t>o</a:t>
            </a:r>
            <a:r>
              <a:rPr sz="1800" dirty="0">
                <a:latin typeface="Arial"/>
                <a:cs typeface="Arial"/>
              </a:rPr>
              <a:t>v</a:t>
            </a:r>
            <a:r>
              <a:rPr sz="1800" spc="-10" dirty="0">
                <a:latin typeface="Arial"/>
                <a:cs typeface="Arial"/>
              </a:rPr>
              <a:t>ed.</a:t>
            </a:r>
            <a:endParaRPr sz="1800" dirty="0">
              <a:latin typeface="Arial"/>
              <a:cs typeface="Arial"/>
            </a:endParaRPr>
          </a:p>
          <a:p>
            <a:pPr marL="342900" indent="-342900">
              <a:lnSpc>
                <a:spcPts val="2140"/>
              </a:lnSpc>
              <a:spcBef>
                <a:spcPts val="1080"/>
              </a:spcBef>
              <a:buFont typeface="Wingdings"/>
              <a:buChar char=""/>
              <a:tabLst>
                <a:tab pos="342900" algn="l"/>
              </a:tabLst>
            </a:pPr>
            <a:r>
              <a:rPr sz="1800" spc="-5" dirty="0">
                <a:latin typeface="Arial"/>
                <a:cs typeface="Arial"/>
              </a:rPr>
              <a:t>I</a:t>
            </a:r>
            <a:r>
              <a:rPr sz="1800" spc="-20" dirty="0">
                <a:latin typeface="Arial"/>
                <a:cs typeface="Arial"/>
              </a:rPr>
              <a:t>n</a:t>
            </a:r>
            <a:r>
              <a:rPr sz="1800" spc="-5" dirty="0">
                <a:latin typeface="Arial"/>
                <a:cs typeface="Arial"/>
              </a:rPr>
              <a:t>ti</a:t>
            </a:r>
            <a:r>
              <a:rPr sz="1800" dirty="0">
                <a:latin typeface="Arial"/>
                <a:cs typeface="Arial"/>
              </a:rPr>
              <a:t>m</a:t>
            </a:r>
            <a:r>
              <a:rPr sz="1800" spc="-20" dirty="0">
                <a:latin typeface="Arial"/>
                <a:cs typeface="Arial"/>
              </a:rPr>
              <a:t>a</a:t>
            </a:r>
            <a:r>
              <a:rPr sz="1800" spc="-5" dirty="0">
                <a:latin typeface="Arial"/>
                <a:cs typeface="Arial"/>
              </a:rPr>
              <a:t>ti</a:t>
            </a:r>
            <a:r>
              <a:rPr sz="1800" spc="-10" dirty="0">
                <a:latin typeface="Arial"/>
                <a:cs typeface="Arial"/>
              </a:rPr>
              <a:t>o</a:t>
            </a:r>
            <a:r>
              <a:rPr sz="1800" dirty="0">
                <a:latin typeface="Arial"/>
                <a:cs typeface="Arial"/>
              </a:rPr>
              <a:t>n</a:t>
            </a:r>
            <a:r>
              <a:rPr sz="1800" spc="60" dirty="0">
                <a:latin typeface="Times New Roman"/>
                <a:cs typeface="Times New Roman"/>
              </a:rPr>
              <a:t> </a:t>
            </a:r>
            <a:r>
              <a:rPr sz="1800" spc="-40" dirty="0">
                <a:latin typeface="Arial"/>
                <a:cs typeface="Arial"/>
              </a:rPr>
              <a:t>w</a:t>
            </a:r>
            <a:r>
              <a:rPr sz="1800" spc="-5" dirty="0">
                <a:latin typeface="Arial"/>
                <a:cs typeface="Arial"/>
              </a:rPr>
              <a:t>il</a:t>
            </a:r>
            <a:r>
              <a:rPr sz="1800" dirty="0">
                <a:latin typeface="Arial"/>
                <a:cs typeface="Arial"/>
              </a:rPr>
              <a:t>l</a:t>
            </a:r>
            <a:r>
              <a:rPr sz="1800" spc="95" dirty="0">
                <a:latin typeface="Times New Roman"/>
                <a:cs typeface="Times New Roman"/>
              </a:rPr>
              <a:t> </a:t>
            </a:r>
            <a:r>
              <a:rPr sz="1800" spc="-10" dirty="0">
                <a:latin typeface="Arial"/>
                <a:cs typeface="Arial"/>
              </a:rPr>
              <a:t>b</a:t>
            </a:r>
            <a:r>
              <a:rPr sz="1800" dirty="0">
                <a:latin typeface="Arial"/>
                <a:cs typeface="Arial"/>
              </a:rPr>
              <a:t>e</a:t>
            </a:r>
            <a:r>
              <a:rPr sz="1800" spc="45" dirty="0">
                <a:latin typeface="Times New Roman"/>
                <a:cs typeface="Times New Roman"/>
              </a:rPr>
              <a:t> </a:t>
            </a:r>
            <a:r>
              <a:rPr sz="1800" dirty="0">
                <a:latin typeface="Arial"/>
                <a:cs typeface="Arial"/>
              </a:rPr>
              <a:t>s</a:t>
            </a:r>
            <a:r>
              <a:rPr sz="1800" spc="-10" dirty="0">
                <a:latin typeface="Arial"/>
                <a:cs typeface="Arial"/>
              </a:rPr>
              <a:t>ha</a:t>
            </a:r>
            <a:r>
              <a:rPr sz="1800" dirty="0">
                <a:latin typeface="Arial"/>
                <a:cs typeface="Arial"/>
              </a:rPr>
              <a:t>r</a:t>
            </a:r>
            <a:r>
              <a:rPr sz="1800" spc="-10" dirty="0">
                <a:latin typeface="Arial"/>
                <a:cs typeface="Arial"/>
              </a:rPr>
              <a:t>e</a:t>
            </a:r>
            <a:r>
              <a:rPr sz="1800" dirty="0">
                <a:latin typeface="Arial"/>
                <a:cs typeface="Arial"/>
              </a:rPr>
              <a:t>d</a:t>
            </a:r>
            <a:r>
              <a:rPr sz="1800" spc="60" dirty="0">
                <a:latin typeface="Times New Roman"/>
                <a:cs typeface="Times New Roman"/>
              </a:rPr>
              <a:t> </a:t>
            </a:r>
            <a:r>
              <a:rPr sz="1800" spc="-10" dirty="0">
                <a:latin typeface="Arial"/>
                <a:cs typeface="Arial"/>
              </a:rPr>
              <a:t>b</a:t>
            </a:r>
            <a:r>
              <a:rPr sz="1800" dirty="0">
                <a:latin typeface="Arial"/>
                <a:cs typeface="Arial"/>
              </a:rPr>
              <a:t>y</a:t>
            </a:r>
            <a:r>
              <a:rPr sz="1800" spc="50" dirty="0">
                <a:latin typeface="Times New Roman"/>
                <a:cs typeface="Times New Roman"/>
              </a:rPr>
              <a:t> </a:t>
            </a:r>
            <a:r>
              <a:rPr sz="1800" spc="-20" dirty="0">
                <a:latin typeface="Arial"/>
                <a:cs typeface="Arial"/>
              </a:rPr>
              <a:t>E</a:t>
            </a:r>
            <a:r>
              <a:rPr sz="1800" dirty="0">
                <a:latin typeface="Arial"/>
                <a:cs typeface="Arial"/>
              </a:rPr>
              <a:t>m</a:t>
            </a:r>
            <a:r>
              <a:rPr sz="1800" spc="-10" dirty="0">
                <a:latin typeface="Arial"/>
                <a:cs typeface="Arial"/>
              </a:rPr>
              <a:t>a</a:t>
            </a:r>
            <a:r>
              <a:rPr sz="1800" spc="-5" dirty="0">
                <a:latin typeface="Arial"/>
                <a:cs typeface="Arial"/>
              </a:rPr>
              <a:t>i</a:t>
            </a:r>
            <a:r>
              <a:rPr sz="1800" dirty="0">
                <a:latin typeface="Arial"/>
                <a:cs typeface="Arial"/>
              </a:rPr>
              <a:t>l</a:t>
            </a:r>
            <a:r>
              <a:rPr sz="1800" spc="60" dirty="0">
                <a:latin typeface="Times New Roman"/>
                <a:cs typeface="Times New Roman"/>
              </a:rPr>
              <a:t> </a:t>
            </a:r>
            <a:r>
              <a:rPr sz="1800" spc="-15" dirty="0">
                <a:latin typeface="Arial"/>
                <a:cs typeface="Arial"/>
              </a:rPr>
              <a:t>&amp;</a:t>
            </a:r>
            <a:r>
              <a:rPr sz="1800" spc="40" dirty="0">
                <a:latin typeface="Times New Roman"/>
                <a:cs typeface="Times New Roman"/>
              </a:rPr>
              <a:t> </a:t>
            </a:r>
            <a:r>
              <a:rPr sz="1800" spc="-20" dirty="0">
                <a:latin typeface="Arial"/>
                <a:cs typeface="Arial"/>
              </a:rPr>
              <a:t>S</a:t>
            </a:r>
            <a:r>
              <a:rPr sz="1800" dirty="0">
                <a:latin typeface="Arial"/>
                <a:cs typeface="Arial"/>
              </a:rPr>
              <a:t>M</a:t>
            </a:r>
            <a:r>
              <a:rPr sz="1800" spc="-20" dirty="0">
                <a:latin typeface="Arial"/>
                <a:cs typeface="Arial"/>
              </a:rPr>
              <a:t>S</a:t>
            </a:r>
            <a:r>
              <a:rPr sz="1800" spc="-5" dirty="0">
                <a:latin typeface="Arial"/>
                <a:cs typeface="Arial"/>
              </a:rPr>
              <a:t>.</a:t>
            </a:r>
            <a:endParaRPr sz="1800" dirty="0">
              <a:latin typeface="Arial"/>
              <a:cs typeface="Arial"/>
            </a:endParaRPr>
          </a:p>
        </p:txBody>
      </p:sp>
      <p:sp>
        <p:nvSpPr>
          <p:cNvPr id="10" name="object 10"/>
          <p:cNvSpPr txBox="1"/>
          <p:nvPr/>
        </p:nvSpPr>
        <p:spPr>
          <a:xfrm>
            <a:off x="307338" y="199231"/>
            <a:ext cx="5102862" cy="410369"/>
          </a:xfrm>
          <a:prstGeom prst="rect">
            <a:avLst/>
          </a:prstGeom>
        </p:spPr>
        <p:txBody>
          <a:bodyPr vert="horz" wrap="square" lIns="0" tIns="0" rIns="0" bIns="0" rtlCol="0">
            <a:spAutoFit/>
          </a:bodyPr>
          <a:lstStyle/>
          <a:p>
            <a:pPr marL="12700">
              <a:lnSpc>
                <a:spcPts val="3220"/>
              </a:lnSpc>
            </a:pPr>
            <a:r>
              <a:rPr lang="en-US" sz="2800" b="1" dirty="0">
                <a:latin typeface="Arial" panose="020B0604020202020204" pitchFamily="34" charset="0"/>
                <a:cs typeface="Arial" panose="020B0604020202020204" pitchFamily="34" charset="0"/>
              </a:rPr>
              <a:t>Features of </a:t>
            </a:r>
            <a:r>
              <a:rPr lang="en-US" sz="2800" b="1" dirty="0" err="1">
                <a:latin typeface="Arial" panose="020B0604020202020204" pitchFamily="34" charset="0"/>
                <a:cs typeface="Arial" panose="020B0604020202020204" pitchFamily="34" charset="0"/>
              </a:rPr>
              <a:t>eMeeting</a:t>
            </a:r>
            <a:endParaRPr sz="2800" b="1" dirty="0">
              <a:latin typeface="Arial Narrow"/>
              <a:cs typeface="Arial Narrow"/>
            </a:endParaRPr>
          </a:p>
        </p:txBody>
      </p:sp>
      <p:sp>
        <p:nvSpPr>
          <p:cNvPr id="11" name="object 11"/>
          <p:cNvSpPr/>
          <p:nvPr/>
        </p:nvSpPr>
        <p:spPr>
          <a:xfrm>
            <a:off x="2972561" y="1750314"/>
            <a:ext cx="457200" cy="384175"/>
          </a:xfrm>
          <a:custGeom>
            <a:avLst/>
            <a:gdLst/>
            <a:ahLst/>
            <a:cxnLst/>
            <a:rect l="l" t="t" r="r" b="b"/>
            <a:pathLst>
              <a:path w="457200" h="384175">
                <a:moveTo>
                  <a:pt x="0" y="96011"/>
                </a:moveTo>
                <a:lnTo>
                  <a:pt x="265175" y="96011"/>
                </a:lnTo>
                <a:lnTo>
                  <a:pt x="265175" y="0"/>
                </a:lnTo>
                <a:lnTo>
                  <a:pt x="457199" y="192023"/>
                </a:lnTo>
                <a:lnTo>
                  <a:pt x="265175" y="384047"/>
                </a:lnTo>
                <a:lnTo>
                  <a:pt x="265175" y="288035"/>
                </a:lnTo>
                <a:lnTo>
                  <a:pt x="0" y="288035"/>
                </a:lnTo>
                <a:lnTo>
                  <a:pt x="0" y="96011"/>
                </a:lnTo>
                <a:close/>
              </a:path>
            </a:pathLst>
          </a:custGeom>
          <a:ln w="19811">
            <a:solidFill>
              <a:srgbClr val="000000"/>
            </a:solidFill>
          </a:ln>
        </p:spPr>
        <p:txBody>
          <a:bodyPr wrap="square" lIns="0" tIns="0" rIns="0" bIns="0" rtlCol="0"/>
          <a:lstStyle/>
          <a:p>
            <a:endParaRPr/>
          </a:p>
        </p:txBody>
      </p:sp>
      <p:sp>
        <p:nvSpPr>
          <p:cNvPr id="12" name="object 12"/>
          <p:cNvSpPr/>
          <p:nvPr/>
        </p:nvSpPr>
        <p:spPr>
          <a:xfrm>
            <a:off x="2972561" y="4866894"/>
            <a:ext cx="457200" cy="384175"/>
          </a:xfrm>
          <a:custGeom>
            <a:avLst/>
            <a:gdLst/>
            <a:ahLst/>
            <a:cxnLst/>
            <a:rect l="l" t="t" r="r" b="b"/>
            <a:pathLst>
              <a:path w="457200" h="384175">
                <a:moveTo>
                  <a:pt x="0" y="96011"/>
                </a:moveTo>
                <a:lnTo>
                  <a:pt x="265175" y="96011"/>
                </a:lnTo>
                <a:lnTo>
                  <a:pt x="265175" y="0"/>
                </a:lnTo>
                <a:lnTo>
                  <a:pt x="457199" y="192023"/>
                </a:lnTo>
                <a:lnTo>
                  <a:pt x="265175" y="384047"/>
                </a:lnTo>
                <a:lnTo>
                  <a:pt x="265175" y="288035"/>
                </a:lnTo>
                <a:lnTo>
                  <a:pt x="0" y="288035"/>
                </a:lnTo>
                <a:lnTo>
                  <a:pt x="0" y="96011"/>
                </a:lnTo>
                <a:close/>
              </a:path>
            </a:pathLst>
          </a:custGeom>
          <a:ln w="19811">
            <a:solidFill>
              <a:srgbClr val="000000"/>
            </a:solidFill>
          </a:ln>
        </p:spPr>
        <p:txBody>
          <a:bodyPr wrap="square" lIns="0" tIns="0" rIns="0" bIns="0" rtlCol="0"/>
          <a:lstStyle/>
          <a: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1500009" y="6381832"/>
            <a:ext cx="88265" cy="169545"/>
          </a:xfrm>
          <a:prstGeom prst="rect">
            <a:avLst/>
          </a:prstGeom>
        </p:spPr>
        <p:txBody>
          <a:bodyPr vert="horz" wrap="square" lIns="0" tIns="0" rIns="0" bIns="0" rtlCol="0">
            <a:spAutoFit/>
          </a:bodyPr>
          <a:lstStyle/>
          <a:p>
            <a:pPr>
              <a:lnSpc>
                <a:spcPct val="100000"/>
              </a:lnSpc>
            </a:pPr>
            <a:r>
              <a:rPr sz="1300" spc="90" dirty="0">
                <a:solidFill>
                  <a:srgbClr val="787871"/>
                </a:solidFill>
                <a:latin typeface="Arial Narrow"/>
                <a:cs typeface="Arial Narrow"/>
              </a:rPr>
              <a:t>6</a:t>
            </a:r>
            <a:endParaRPr sz="1300">
              <a:latin typeface="Arial Narrow"/>
              <a:cs typeface="Arial Narrow"/>
            </a:endParaRPr>
          </a:p>
        </p:txBody>
      </p:sp>
      <p:sp>
        <p:nvSpPr>
          <p:cNvPr id="4" name="object 4"/>
          <p:cNvSpPr txBox="1"/>
          <p:nvPr/>
        </p:nvSpPr>
        <p:spPr>
          <a:xfrm>
            <a:off x="533400" y="1371600"/>
            <a:ext cx="2299715" cy="276999"/>
          </a:xfrm>
          <a:prstGeom prst="rect">
            <a:avLst/>
          </a:prstGeom>
          <a:ln w="57911">
            <a:solidFill>
              <a:srgbClr val="0D5265"/>
            </a:solidFill>
          </a:ln>
        </p:spPr>
        <p:txBody>
          <a:bodyPr vert="horz" wrap="square" lIns="0" tIns="0" rIns="0" bIns="0" rtlCol="0">
            <a:spAutoFit/>
          </a:bodyPr>
          <a:lstStyle/>
          <a:p>
            <a:pPr marL="153670">
              <a:lnSpc>
                <a:spcPct val="100000"/>
              </a:lnSpc>
            </a:pPr>
            <a:r>
              <a:rPr sz="1800" spc="-114" dirty="0">
                <a:latin typeface="Arial" panose="020B0604020202020204" pitchFamily="34" charset="0"/>
                <a:cs typeface="Arial" panose="020B0604020202020204" pitchFamily="34" charset="0"/>
              </a:rPr>
              <a:t>C</a:t>
            </a:r>
            <a:r>
              <a:rPr sz="1800" spc="20" dirty="0">
                <a:latin typeface="Arial" panose="020B0604020202020204" pitchFamily="34" charset="0"/>
                <a:cs typeface="Arial" panose="020B0604020202020204" pitchFamily="34" charset="0"/>
              </a:rPr>
              <a:t>o</a:t>
            </a:r>
            <a:r>
              <a:rPr sz="1800" spc="45" dirty="0">
                <a:latin typeface="Arial" panose="020B0604020202020204" pitchFamily="34" charset="0"/>
                <a:cs typeface="Arial" panose="020B0604020202020204" pitchFamily="34" charset="0"/>
              </a:rPr>
              <a:t>mm</a:t>
            </a:r>
            <a:r>
              <a:rPr sz="1800" spc="75" dirty="0">
                <a:latin typeface="Arial" panose="020B0604020202020204" pitchFamily="34" charset="0"/>
                <a:cs typeface="Arial" panose="020B0604020202020204" pitchFamily="34" charset="0"/>
              </a:rPr>
              <a:t>itt</a:t>
            </a:r>
            <a:r>
              <a:rPr sz="1800" spc="-25" dirty="0">
                <a:latin typeface="Arial" panose="020B0604020202020204" pitchFamily="34" charset="0"/>
                <a:cs typeface="Arial" panose="020B0604020202020204" pitchFamily="34" charset="0"/>
              </a:rPr>
              <a:t>ee</a:t>
            </a:r>
            <a:r>
              <a:rPr sz="1800" spc="-10" dirty="0">
                <a:latin typeface="Arial" panose="020B0604020202020204" pitchFamily="34" charset="0"/>
                <a:cs typeface="Arial" panose="020B0604020202020204" pitchFamily="34" charset="0"/>
              </a:rPr>
              <a:t> </a:t>
            </a:r>
            <a:r>
              <a:rPr sz="1800" spc="70" dirty="0">
                <a:latin typeface="Arial" panose="020B0604020202020204" pitchFamily="34" charset="0"/>
                <a:cs typeface="Arial" panose="020B0604020202020204" pitchFamily="34" charset="0"/>
              </a:rPr>
              <a:t>M</a:t>
            </a:r>
            <a:r>
              <a:rPr sz="1800" spc="-25" dirty="0">
                <a:latin typeface="Arial" panose="020B0604020202020204" pitchFamily="34" charset="0"/>
                <a:cs typeface="Arial" panose="020B0604020202020204" pitchFamily="34" charset="0"/>
              </a:rPr>
              <a:t>e</a:t>
            </a:r>
            <a:r>
              <a:rPr sz="1800" spc="-35" dirty="0">
                <a:latin typeface="Arial" panose="020B0604020202020204" pitchFamily="34" charset="0"/>
                <a:cs typeface="Arial" panose="020B0604020202020204" pitchFamily="34" charset="0"/>
              </a:rPr>
              <a:t>e</a:t>
            </a:r>
            <a:r>
              <a:rPr sz="1800" spc="40" dirty="0">
                <a:latin typeface="Arial" panose="020B0604020202020204" pitchFamily="34" charset="0"/>
                <a:cs typeface="Arial" panose="020B0604020202020204" pitchFamily="34" charset="0"/>
              </a:rPr>
              <a:t>ti</a:t>
            </a:r>
            <a:r>
              <a:rPr sz="1800" spc="80" dirty="0">
                <a:latin typeface="Arial" panose="020B0604020202020204" pitchFamily="34" charset="0"/>
                <a:cs typeface="Arial" panose="020B0604020202020204" pitchFamily="34" charset="0"/>
              </a:rPr>
              <a:t>n</a:t>
            </a:r>
            <a:r>
              <a:rPr sz="1800" spc="55" dirty="0">
                <a:latin typeface="Arial" panose="020B0604020202020204" pitchFamily="34" charset="0"/>
                <a:cs typeface="Arial" panose="020B0604020202020204" pitchFamily="34" charset="0"/>
              </a:rPr>
              <a:t>g</a:t>
            </a:r>
            <a:endParaRPr sz="1800" dirty="0">
              <a:latin typeface="Arial" panose="020B0604020202020204" pitchFamily="34" charset="0"/>
              <a:cs typeface="Arial" panose="020B0604020202020204" pitchFamily="34" charset="0"/>
            </a:endParaRPr>
          </a:p>
        </p:txBody>
      </p:sp>
      <p:sp>
        <p:nvSpPr>
          <p:cNvPr id="5" name="object 5"/>
          <p:cNvSpPr txBox="1"/>
          <p:nvPr/>
        </p:nvSpPr>
        <p:spPr>
          <a:xfrm>
            <a:off x="3763385" y="925020"/>
            <a:ext cx="7602220" cy="2723515"/>
          </a:xfrm>
          <a:prstGeom prst="rect">
            <a:avLst/>
          </a:prstGeom>
        </p:spPr>
        <p:txBody>
          <a:bodyPr vert="horz" wrap="square" lIns="0" tIns="0" rIns="0" bIns="0" rtlCol="0">
            <a:spAutoFit/>
          </a:bodyPr>
          <a:lstStyle/>
          <a:p>
            <a:pPr marL="355600" indent="-342900">
              <a:lnSpc>
                <a:spcPct val="100000"/>
              </a:lnSpc>
              <a:buFont typeface="Wingdings"/>
              <a:buChar char=""/>
              <a:tabLst>
                <a:tab pos="355600" algn="l"/>
              </a:tabLst>
            </a:pPr>
            <a:r>
              <a:rPr sz="1800" spc="-15" dirty="0">
                <a:latin typeface="Arial"/>
                <a:cs typeface="Arial"/>
              </a:rPr>
              <a:t>F</a:t>
            </a:r>
            <a:r>
              <a:rPr sz="1800" spc="-5" dirty="0">
                <a:latin typeface="Arial"/>
                <a:cs typeface="Arial"/>
              </a:rPr>
              <a:t>i</a:t>
            </a:r>
            <a:r>
              <a:rPr sz="1800" dirty="0">
                <a:latin typeface="Arial"/>
                <a:cs typeface="Arial"/>
              </a:rPr>
              <a:t>rs</a:t>
            </a:r>
            <a:r>
              <a:rPr sz="1800" spc="-5" dirty="0">
                <a:latin typeface="Arial"/>
                <a:cs typeface="Arial"/>
              </a:rPr>
              <a:t>t</a:t>
            </a:r>
            <a:r>
              <a:rPr sz="1800" spc="45" dirty="0">
                <a:latin typeface="Times New Roman"/>
                <a:cs typeface="Times New Roman"/>
              </a:rPr>
              <a:t> </a:t>
            </a:r>
            <a:r>
              <a:rPr sz="1800" spc="-5" dirty="0">
                <a:latin typeface="Arial"/>
                <a:cs typeface="Arial"/>
              </a:rPr>
              <a:t>U</a:t>
            </a:r>
            <a:r>
              <a:rPr sz="1800" dirty="0">
                <a:latin typeface="Arial"/>
                <a:cs typeface="Arial"/>
              </a:rPr>
              <a:t>s</a:t>
            </a:r>
            <a:r>
              <a:rPr sz="1800" spc="-10" dirty="0">
                <a:latin typeface="Arial"/>
                <a:cs typeface="Arial"/>
              </a:rPr>
              <a:t>e</a:t>
            </a:r>
            <a:r>
              <a:rPr sz="1800" dirty="0">
                <a:latin typeface="Arial"/>
                <a:cs typeface="Arial"/>
              </a:rPr>
              <a:t>r</a:t>
            </a:r>
            <a:r>
              <a:rPr sz="1800" spc="65" dirty="0">
                <a:latin typeface="Times New Roman"/>
                <a:cs typeface="Times New Roman"/>
              </a:rPr>
              <a:t> </a:t>
            </a:r>
            <a:r>
              <a:rPr sz="1800" spc="-10" dirty="0">
                <a:latin typeface="Arial"/>
                <a:cs typeface="Arial"/>
              </a:rPr>
              <a:t>nee</a:t>
            </a:r>
            <a:r>
              <a:rPr sz="1800" dirty="0">
                <a:latin typeface="Arial"/>
                <a:cs typeface="Arial"/>
              </a:rPr>
              <a:t>d</a:t>
            </a:r>
            <a:r>
              <a:rPr sz="1800" spc="60" dirty="0">
                <a:latin typeface="Times New Roman"/>
                <a:cs typeface="Times New Roman"/>
              </a:rPr>
              <a:t> </a:t>
            </a:r>
            <a:r>
              <a:rPr sz="1800" spc="-5" dirty="0">
                <a:latin typeface="Arial"/>
                <a:cs typeface="Arial"/>
              </a:rPr>
              <a:t>t</a:t>
            </a:r>
            <a:r>
              <a:rPr sz="1800" dirty="0">
                <a:latin typeface="Arial"/>
                <a:cs typeface="Arial"/>
              </a:rPr>
              <a:t>o</a:t>
            </a:r>
            <a:r>
              <a:rPr sz="1800" spc="35" dirty="0">
                <a:latin typeface="Times New Roman"/>
                <a:cs typeface="Times New Roman"/>
              </a:rPr>
              <a:t> </a:t>
            </a:r>
            <a:r>
              <a:rPr sz="1800" dirty="0">
                <a:latin typeface="Arial"/>
                <a:cs typeface="Arial"/>
              </a:rPr>
              <a:t>cr</a:t>
            </a:r>
            <a:r>
              <a:rPr sz="1800" spc="-10" dirty="0">
                <a:latin typeface="Arial"/>
                <a:cs typeface="Arial"/>
              </a:rPr>
              <a:t>ea</a:t>
            </a:r>
            <a:r>
              <a:rPr sz="1800" dirty="0">
                <a:latin typeface="Arial"/>
                <a:cs typeface="Arial"/>
              </a:rPr>
              <a:t>te</a:t>
            </a:r>
            <a:r>
              <a:rPr sz="1800" spc="60" dirty="0">
                <a:latin typeface="Times New Roman"/>
                <a:cs typeface="Times New Roman"/>
              </a:rPr>
              <a:t> </a:t>
            </a:r>
            <a:r>
              <a:rPr sz="1800" spc="-5" dirty="0">
                <a:latin typeface="Arial"/>
                <a:cs typeface="Arial"/>
              </a:rPr>
              <a:t>t</a:t>
            </a:r>
            <a:r>
              <a:rPr sz="1800" spc="-10" dirty="0">
                <a:latin typeface="Arial"/>
                <a:cs typeface="Arial"/>
              </a:rPr>
              <a:t>h</a:t>
            </a:r>
            <a:r>
              <a:rPr sz="1800" dirty="0">
                <a:latin typeface="Arial"/>
                <a:cs typeface="Arial"/>
              </a:rPr>
              <a:t>e</a:t>
            </a:r>
            <a:r>
              <a:rPr sz="1800" spc="45" dirty="0">
                <a:latin typeface="Times New Roman"/>
                <a:cs typeface="Times New Roman"/>
              </a:rPr>
              <a:t> </a:t>
            </a:r>
            <a:r>
              <a:rPr sz="1800" dirty="0">
                <a:latin typeface="Arial"/>
                <a:cs typeface="Arial"/>
              </a:rPr>
              <a:t>c</a:t>
            </a:r>
            <a:r>
              <a:rPr sz="1800" spc="-10" dirty="0">
                <a:latin typeface="Arial"/>
                <a:cs typeface="Arial"/>
              </a:rPr>
              <a:t>o</a:t>
            </a:r>
            <a:r>
              <a:rPr sz="1800" dirty="0">
                <a:latin typeface="Arial"/>
                <a:cs typeface="Arial"/>
              </a:rPr>
              <a:t>mm</a:t>
            </a:r>
            <a:r>
              <a:rPr sz="1800" spc="-5" dirty="0">
                <a:latin typeface="Arial"/>
                <a:cs typeface="Arial"/>
              </a:rPr>
              <a:t>itt</a:t>
            </a:r>
            <a:r>
              <a:rPr sz="1800" spc="-10" dirty="0">
                <a:latin typeface="Arial"/>
                <a:cs typeface="Arial"/>
              </a:rPr>
              <a:t>ee</a:t>
            </a:r>
            <a:endParaRPr sz="1800" dirty="0">
              <a:latin typeface="Arial"/>
              <a:cs typeface="Arial"/>
            </a:endParaRPr>
          </a:p>
          <a:p>
            <a:pPr marL="355600" indent="-342900">
              <a:lnSpc>
                <a:spcPct val="100000"/>
              </a:lnSpc>
              <a:spcBef>
                <a:spcPts val="1080"/>
              </a:spcBef>
              <a:buFont typeface="Wingdings"/>
              <a:buChar char=""/>
              <a:tabLst>
                <a:tab pos="355600" algn="l"/>
              </a:tabLst>
            </a:pPr>
            <a:r>
              <a:rPr sz="1800" spc="-5" dirty="0">
                <a:latin typeface="Arial"/>
                <a:cs typeface="Arial"/>
              </a:rPr>
              <a:t>C</a:t>
            </a:r>
            <a:r>
              <a:rPr sz="1800" spc="-10" dirty="0">
                <a:latin typeface="Arial"/>
                <a:cs typeface="Arial"/>
              </a:rPr>
              <a:t>o</a:t>
            </a:r>
            <a:r>
              <a:rPr sz="1800" dirty="0">
                <a:latin typeface="Arial"/>
                <a:cs typeface="Arial"/>
              </a:rPr>
              <a:t>mm</a:t>
            </a:r>
            <a:r>
              <a:rPr sz="1800" spc="-5" dirty="0">
                <a:latin typeface="Arial"/>
                <a:cs typeface="Arial"/>
              </a:rPr>
              <a:t>itt</a:t>
            </a:r>
            <a:r>
              <a:rPr sz="1800" spc="-10" dirty="0">
                <a:latin typeface="Arial"/>
                <a:cs typeface="Arial"/>
              </a:rPr>
              <a:t>e</a:t>
            </a:r>
            <a:r>
              <a:rPr sz="1800" dirty="0">
                <a:latin typeface="Arial"/>
                <a:cs typeface="Arial"/>
              </a:rPr>
              <a:t>e</a:t>
            </a:r>
            <a:r>
              <a:rPr sz="1800" spc="60" dirty="0">
                <a:latin typeface="Times New Roman"/>
                <a:cs typeface="Times New Roman"/>
              </a:rPr>
              <a:t> </a:t>
            </a:r>
            <a:r>
              <a:rPr sz="1800" dirty="0">
                <a:latin typeface="Arial"/>
                <a:cs typeface="Arial"/>
              </a:rPr>
              <a:t>c</a:t>
            </a:r>
            <a:r>
              <a:rPr sz="1800" spc="-5" dirty="0">
                <a:latin typeface="Arial"/>
                <a:cs typeface="Arial"/>
              </a:rPr>
              <a:t>i</a:t>
            </a:r>
            <a:r>
              <a:rPr sz="1800" dirty="0">
                <a:latin typeface="Arial"/>
                <a:cs typeface="Arial"/>
              </a:rPr>
              <a:t>rc</a:t>
            </a:r>
            <a:r>
              <a:rPr sz="1800" spc="-10" dirty="0">
                <a:latin typeface="Arial"/>
                <a:cs typeface="Arial"/>
              </a:rPr>
              <a:t>u</a:t>
            </a:r>
            <a:r>
              <a:rPr sz="1800" spc="-5" dirty="0">
                <a:latin typeface="Arial"/>
                <a:cs typeface="Arial"/>
              </a:rPr>
              <a:t>l</a:t>
            </a:r>
            <a:r>
              <a:rPr sz="1800" spc="-10" dirty="0">
                <a:latin typeface="Arial"/>
                <a:cs typeface="Arial"/>
              </a:rPr>
              <a:t>a</a:t>
            </a:r>
            <a:r>
              <a:rPr sz="1800" dirty="0">
                <a:latin typeface="Arial"/>
                <a:cs typeface="Arial"/>
              </a:rPr>
              <a:t>r</a:t>
            </a:r>
            <a:r>
              <a:rPr sz="1800" spc="65" dirty="0">
                <a:latin typeface="Times New Roman"/>
                <a:cs typeface="Times New Roman"/>
              </a:rPr>
              <a:t> </a:t>
            </a:r>
            <a:r>
              <a:rPr sz="1800" spc="-40" dirty="0">
                <a:latin typeface="Arial"/>
                <a:cs typeface="Arial"/>
              </a:rPr>
              <a:t>w</a:t>
            </a:r>
            <a:r>
              <a:rPr sz="1800" spc="-5" dirty="0">
                <a:latin typeface="Arial"/>
                <a:cs typeface="Arial"/>
              </a:rPr>
              <a:t>il</a:t>
            </a:r>
            <a:r>
              <a:rPr sz="1800" dirty="0">
                <a:latin typeface="Arial"/>
                <a:cs typeface="Arial"/>
              </a:rPr>
              <a:t>l</a:t>
            </a:r>
            <a:r>
              <a:rPr sz="1800" spc="95" dirty="0">
                <a:latin typeface="Times New Roman"/>
                <a:cs typeface="Times New Roman"/>
              </a:rPr>
              <a:t> </a:t>
            </a:r>
            <a:r>
              <a:rPr sz="1800" spc="-10" dirty="0">
                <a:latin typeface="Arial"/>
                <a:cs typeface="Arial"/>
              </a:rPr>
              <a:t>b</a:t>
            </a:r>
            <a:r>
              <a:rPr sz="1800" dirty="0">
                <a:latin typeface="Arial"/>
                <a:cs typeface="Arial"/>
              </a:rPr>
              <a:t>e</a:t>
            </a:r>
            <a:r>
              <a:rPr sz="1800" spc="45" dirty="0">
                <a:latin typeface="Times New Roman"/>
                <a:cs typeface="Times New Roman"/>
              </a:rPr>
              <a:t> </a:t>
            </a:r>
            <a:r>
              <a:rPr sz="1800" dirty="0">
                <a:latin typeface="Arial"/>
                <a:cs typeface="Arial"/>
              </a:rPr>
              <a:t>s</a:t>
            </a:r>
            <a:r>
              <a:rPr sz="1800" spc="-10" dirty="0">
                <a:latin typeface="Arial"/>
                <a:cs typeface="Arial"/>
              </a:rPr>
              <a:t>en</a:t>
            </a:r>
            <a:r>
              <a:rPr sz="1800" dirty="0">
                <a:latin typeface="Arial"/>
                <a:cs typeface="Arial"/>
              </a:rPr>
              <a:t>t</a:t>
            </a:r>
            <a:r>
              <a:rPr sz="1800" spc="55" dirty="0">
                <a:latin typeface="Times New Roman"/>
                <a:cs typeface="Times New Roman"/>
              </a:rPr>
              <a:t> </a:t>
            </a:r>
            <a:r>
              <a:rPr sz="1800" spc="-5" dirty="0">
                <a:latin typeface="Arial"/>
                <a:cs typeface="Arial"/>
              </a:rPr>
              <a:t>t</a:t>
            </a:r>
            <a:r>
              <a:rPr sz="1800" dirty="0">
                <a:latin typeface="Arial"/>
                <a:cs typeface="Arial"/>
              </a:rPr>
              <a:t>o</a:t>
            </a:r>
            <a:r>
              <a:rPr sz="1800" spc="45" dirty="0">
                <a:latin typeface="Times New Roman"/>
                <a:cs typeface="Times New Roman"/>
              </a:rPr>
              <a:t> </a:t>
            </a:r>
            <a:r>
              <a:rPr sz="1800" spc="-10" dirty="0">
                <a:latin typeface="Arial"/>
                <a:cs typeface="Arial"/>
              </a:rPr>
              <a:t>a</a:t>
            </a:r>
            <a:r>
              <a:rPr sz="1800" spc="-5" dirty="0">
                <a:latin typeface="Arial"/>
                <a:cs typeface="Arial"/>
              </a:rPr>
              <a:t>l</a:t>
            </a:r>
            <a:r>
              <a:rPr sz="1800" dirty="0">
                <a:latin typeface="Arial"/>
                <a:cs typeface="Arial"/>
              </a:rPr>
              <a:t>l</a:t>
            </a:r>
            <a:r>
              <a:rPr sz="1800" spc="50" dirty="0">
                <a:latin typeface="Times New Roman"/>
                <a:cs typeface="Times New Roman"/>
              </a:rPr>
              <a:t> </a:t>
            </a:r>
            <a:r>
              <a:rPr sz="1800" dirty="0">
                <a:latin typeface="Arial"/>
                <a:cs typeface="Arial"/>
              </a:rPr>
              <a:t>m</a:t>
            </a:r>
            <a:r>
              <a:rPr sz="1800" spc="-10" dirty="0">
                <a:latin typeface="Arial"/>
                <a:cs typeface="Arial"/>
              </a:rPr>
              <a:t>e</a:t>
            </a:r>
            <a:r>
              <a:rPr sz="1800" dirty="0">
                <a:latin typeface="Arial"/>
                <a:cs typeface="Arial"/>
              </a:rPr>
              <a:t>m</a:t>
            </a:r>
            <a:r>
              <a:rPr sz="1800" spc="-10" dirty="0">
                <a:latin typeface="Arial"/>
                <a:cs typeface="Arial"/>
              </a:rPr>
              <a:t>be</a:t>
            </a:r>
            <a:r>
              <a:rPr sz="1800" dirty="0">
                <a:latin typeface="Arial"/>
                <a:cs typeface="Arial"/>
              </a:rPr>
              <a:t>rs</a:t>
            </a:r>
            <a:r>
              <a:rPr sz="1800" spc="65" dirty="0">
                <a:latin typeface="Times New Roman"/>
                <a:cs typeface="Times New Roman"/>
              </a:rPr>
              <a:t> </a:t>
            </a:r>
            <a:r>
              <a:rPr sz="1800" spc="-20" dirty="0">
                <a:latin typeface="Arial"/>
                <a:cs typeface="Arial"/>
              </a:rPr>
              <a:t>o</a:t>
            </a:r>
            <a:r>
              <a:rPr sz="1800" spc="-5" dirty="0">
                <a:latin typeface="Arial"/>
                <a:cs typeface="Arial"/>
              </a:rPr>
              <a:t>f</a:t>
            </a:r>
            <a:r>
              <a:rPr sz="1800" spc="55" dirty="0">
                <a:latin typeface="Times New Roman"/>
                <a:cs typeface="Times New Roman"/>
              </a:rPr>
              <a:t> </a:t>
            </a:r>
            <a:r>
              <a:rPr sz="1800" dirty="0">
                <a:latin typeface="Arial"/>
                <a:cs typeface="Arial"/>
              </a:rPr>
              <a:t>c</a:t>
            </a:r>
            <a:r>
              <a:rPr sz="1800" spc="-10" dirty="0">
                <a:latin typeface="Arial"/>
                <a:cs typeface="Arial"/>
              </a:rPr>
              <a:t>o</a:t>
            </a:r>
            <a:r>
              <a:rPr sz="1800" dirty="0">
                <a:latin typeface="Arial"/>
                <a:cs typeface="Arial"/>
              </a:rPr>
              <a:t>mm</a:t>
            </a:r>
            <a:r>
              <a:rPr sz="1800" spc="-5" dirty="0">
                <a:latin typeface="Arial"/>
                <a:cs typeface="Arial"/>
              </a:rPr>
              <a:t>itt</a:t>
            </a:r>
            <a:r>
              <a:rPr sz="1800" spc="-10" dirty="0">
                <a:latin typeface="Arial"/>
                <a:cs typeface="Arial"/>
              </a:rPr>
              <a:t>ee</a:t>
            </a:r>
            <a:endParaRPr sz="1800" dirty="0">
              <a:latin typeface="Arial"/>
              <a:cs typeface="Arial"/>
            </a:endParaRPr>
          </a:p>
          <a:p>
            <a:pPr marL="355600" marR="255904" indent="-342900">
              <a:lnSpc>
                <a:spcPct val="150000"/>
              </a:lnSpc>
              <a:buFont typeface="Wingdings"/>
              <a:buChar char=""/>
              <a:tabLst>
                <a:tab pos="355600" algn="l"/>
              </a:tabLst>
            </a:pPr>
            <a:r>
              <a:rPr sz="1800" spc="-5" dirty="0">
                <a:latin typeface="Arial"/>
                <a:cs typeface="Arial"/>
              </a:rPr>
              <a:t>If</a:t>
            </a:r>
            <a:r>
              <a:rPr sz="1800" spc="45" dirty="0">
                <a:latin typeface="Times New Roman"/>
                <a:cs typeface="Times New Roman"/>
              </a:rPr>
              <a:t> </a:t>
            </a:r>
            <a:r>
              <a:rPr sz="1800" spc="-10" dirty="0">
                <a:latin typeface="Arial"/>
                <a:cs typeface="Arial"/>
              </a:rPr>
              <a:t>u</a:t>
            </a:r>
            <a:r>
              <a:rPr sz="1800" dirty="0">
                <a:latin typeface="Arial"/>
                <a:cs typeface="Arial"/>
              </a:rPr>
              <a:t>s</a:t>
            </a:r>
            <a:r>
              <a:rPr sz="1800" spc="-10" dirty="0">
                <a:latin typeface="Arial"/>
                <a:cs typeface="Arial"/>
              </a:rPr>
              <a:t>e</a:t>
            </a:r>
            <a:r>
              <a:rPr sz="1800" dirty="0">
                <a:latin typeface="Arial"/>
                <a:cs typeface="Arial"/>
              </a:rPr>
              <a:t>r</a:t>
            </a:r>
            <a:r>
              <a:rPr sz="1800" spc="50" dirty="0">
                <a:latin typeface="Times New Roman"/>
                <a:cs typeface="Times New Roman"/>
              </a:rPr>
              <a:t> </a:t>
            </a:r>
            <a:r>
              <a:rPr sz="1800" spc="-40" dirty="0">
                <a:latin typeface="Arial"/>
                <a:cs typeface="Arial"/>
              </a:rPr>
              <a:t>w</a:t>
            </a:r>
            <a:r>
              <a:rPr sz="1800" spc="-10" dirty="0">
                <a:latin typeface="Arial"/>
                <a:cs typeface="Arial"/>
              </a:rPr>
              <a:t>an</a:t>
            </a:r>
            <a:r>
              <a:rPr sz="1800" dirty="0">
                <a:latin typeface="Arial"/>
                <a:cs typeface="Arial"/>
              </a:rPr>
              <a:t>ts</a:t>
            </a:r>
            <a:r>
              <a:rPr sz="1800" spc="100" dirty="0">
                <a:latin typeface="Times New Roman"/>
                <a:cs typeface="Times New Roman"/>
              </a:rPr>
              <a:t> </a:t>
            </a:r>
            <a:r>
              <a:rPr sz="1800" spc="-5" dirty="0">
                <a:latin typeface="Arial"/>
                <a:cs typeface="Arial"/>
              </a:rPr>
              <a:t>t</a:t>
            </a:r>
            <a:r>
              <a:rPr sz="1800" dirty="0">
                <a:latin typeface="Arial"/>
                <a:cs typeface="Arial"/>
              </a:rPr>
              <a:t>o</a:t>
            </a:r>
            <a:r>
              <a:rPr sz="1800" spc="35" dirty="0">
                <a:latin typeface="Times New Roman"/>
                <a:cs typeface="Times New Roman"/>
              </a:rPr>
              <a:t> </a:t>
            </a:r>
            <a:r>
              <a:rPr sz="1800" spc="-5" dirty="0">
                <a:latin typeface="Arial"/>
                <a:cs typeface="Arial"/>
              </a:rPr>
              <a:t>C</a:t>
            </a:r>
            <a:r>
              <a:rPr sz="1800" dirty="0">
                <a:latin typeface="Arial"/>
                <a:cs typeface="Arial"/>
              </a:rPr>
              <a:t>r</a:t>
            </a:r>
            <a:r>
              <a:rPr sz="1800" spc="-10" dirty="0">
                <a:latin typeface="Arial"/>
                <a:cs typeface="Arial"/>
              </a:rPr>
              <a:t>ea</a:t>
            </a:r>
            <a:r>
              <a:rPr sz="1800" dirty="0">
                <a:latin typeface="Arial"/>
                <a:cs typeface="Arial"/>
              </a:rPr>
              <a:t>te</a:t>
            </a:r>
            <a:r>
              <a:rPr sz="1800" spc="60" dirty="0">
                <a:latin typeface="Times New Roman"/>
                <a:cs typeface="Times New Roman"/>
              </a:rPr>
              <a:t> </a:t>
            </a:r>
            <a:r>
              <a:rPr sz="1800" dirty="0">
                <a:latin typeface="Arial"/>
                <a:cs typeface="Arial"/>
              </a:rPr>
              <a:t>a</a:t>
            </a:r>
            <a:r>
              <a:rPr sz="1800" spc="45" dirty="0">
                <a:latin typeface="Times New Roman"/>
                <a:cs typeface="Times New Roman"/>
              </a:rPr>
              <a:t> </a:t>
            </a:r>
            <a:r>
              <a:rPr sz="1800" spc="-5" dirty="0">
                <a:latin typeface="Arial"/>
                <a:cs typeface="Arial"/>
              </a:rPr>
              <a:t>C</a:t>
            </a:r>
            <a:r>
              <a:rPr sz="1800" spc="-10" dirty="0">
                <a:latin typeface="Arial"/>
                <a:cs typeface="Arial"/>
              </a:rPr>
              <a:t>o</a:t>
            </a:r>
            <a:r>
              <a:rPr sz="1800" dirty="0">
                <a:latin typeface="Arial"/>
                <a:cs typeface="Arial"/>
              </a:rPr>
              <a:t>mm</a:t>
            </a:r>
            <a:r>
              <a:rPr sz="1800" spc="-5" dirty="0">
                <a:latin typeface="Arial"/>
                <a:cs typeface="Arial"/>
              </a:rPr>
              <a:t>itt</a:t>
            </a:r>
            <a:r>
              <a:rPr sz="1800" spc="-10" dirty="0">
                <a:latin typeface="Arial"/>
                <a:cs typeface="Arial"/>
              </a:rPr>
              <a:t>e</a:t>
            </a:r>
            <a:r>
              <a:rPr sz="1800" dirty="0">
                <a:latin typeface="Arial"/>
                <a:cs typeface="Arial"/>
              </a:rPr>
              <a:t>e</a:t>
            </a:r>
            <a:r>
              <a:rPr sz="1800" spc="60" dirty="0">
                <a:latin typeface="Times New Roman"/>
                <a:cs typeface="Times New Roman"/>
              </a:rPr>
              <a:t> </a:t>
            </a:r>
            <a:r>
              <a:rPr sz="1800" dirty="0">
                <a:latin typeface="Arial"/>
                <a:cs typeface="Arial"/>
              </a:rPr>
              <a:t>m</a:t>
            </a:r>
            <a:r>
              <a:rPr sz="1800" spc="-10" dirty="0">
                <a:latin typeface="Arial"/>
                <a:cs typeface="Arial"/>
              </a:rPr>
              <a:t>ee</a:t>
            </a:r>
            <a:r>
              <a:rPr sz="1800" dirty="0">
                <a:latin typeface="Arial"/>
                <a:cs typeface="Arial"/>
              </a:rPr>
              <a:t>t</a:t>
            </a:r>
            <a:r>
              <a:rPr sz="1800" spc="-5" dirty="0">
                <a:latin typeface="Arial"/>
                <a:cs typeface="Arial"/>
              </a:rPr>
              <a:t>i</a:t>
            </a:r>
            <a:r>
              <a:rPr sz="1800" spc="-10" dirty="0">
                <a:latin typeface="Arial"/>
                <a:cs typeface="Arial"/>
              </a:rPr>
              <a:t>ng</a:t>
            </a:r>
            <a:r>
              <a:rPr sz="1800" dirty="0">
                <a:latin typeface="Arial"/>
                <a:cs typeface="Arial"/>
              </a:rPr>
              <a:t>,</a:t>
            </a:r>
            <a:r>
              <a:rPr sz="1800" spc="55" dirty="0">
                <a:latin typeface="Times New Roman"/>
                <a:cs typeface="Times New Roman"/>
              </a:rPr>
              <a:t> </a:t>
            </a:r>
            <a:r>
              <a:rPr sz="1800" spc="-10" dirty="0">
                <a:latin typeface="Arial"/>
                <a:cs typeface="Arial"/>
              </a:rPr>
              <a:t>a</a:t>
            </a:r>
            <a:r>
              <a:rPr sz="1800" dirty="0">
                <a:latin typeface="Arial"/>
                <a:cs typeface="Arial"/>
              </a:rPr>
              <a:t>n</a:t>
            </a:r>
            <a:r>
              <a:rPr sz="1800" spc="60" dirty="0">
                <a:latin typeface="Times New Roman"/>
                <a:cs typeface="Times New Roman"/>
              </a:rPr>
              <a:t> </a:t>
            </a:r>
            <a:r>
              <a:rPr sz="1800" spc="-10" dirty="0">
                <a:latin typeface="Arial"/>
                <a:cs typeface="Arial"/>
              </a:rPr>
              <a:t>app</a:t>
            </a:r>
            <a:r>
              <a:rPr sz="1800" dirty="0">
                <a:latin typeface="Arial"/>
                <a:cs typeface="Arial"/>
              </a:rPr>
              <a:t>r</a:t>
            </a:r>
            <a:r>
              <a:rPr sz="1800" spc="-10" dirty="0">
                <a:latin typeface="Arial"/>
                <a:cs typeface="Arial"/>
              </a:rPr>
              <a:t>o</a:t>
            </a:r>
            <a:r>
              <a:rPr sz="1800" spc="-5" dirty="0">
                <a:latin typeface="Arial"/>
                <a:cs typeface="Arial"/>
              </a:rPr>
              <a:t>v</a:t>
            </a:r>
            <a:r>
              <a:rPr sz="1800" spc="-10" dirty="0">
                <a:latin typeface="Arial"/>
                <a:cs typeface="Arial"/>
              </a:rPr>
              <a:t>e</a:t>
            </a:r>
            <a:r>
              <a:rPr sz="1800" dirty="0">
                <a:latin typeface="Arial"/>
                <a:cs typeface="Arial"/>
              </a:rPr>
              <a:t>d</a:t>
            </a:r>
            <a:r>
              <a:rPr sz="1800" spc="60" dirty="0">
                <a:latin typeface="Times New Roman"/>
                <a:cs typeface="Times New Roman"/>
              </a:rPr>
              <a:t> </a:t>
            </a:r>
            <a:r>
              <a:rPr sz="1800" spc="-10" dirty="0">
                <a:latin typeface="Arial"/>
                <a:cs typeface="Arial"/>
              </a:rPr>
              <a:t>agend</a:t>
            </a:r>
            <a:r>
              <a:rPr sz="1800" dirty="0">
                <a:latin typeface="Arial"/>
                <a:cs typeface="Arial"/>
              </a:rPr>
              <a:t>a</a:t>
            </a:r>
            <a:r>
              <a:rPr sz="1800" spc="70" dirty="0">
                <a:latin typeface="Times New Roman"/>
                <a:cs typeface="Times New Roman"/>
              </a:rPr>
              <a:t> </a:t>
            </a:r>
            <a:r>
              <a:rPr sz="1800" spc="-5" dirty="0">
                <a:latin typeface="Arial"/>
                <a:cs typeface="Arial"/>
              </a:rPr>
              <a:t>i</a:t>
            </a:r>
            <a:r>
              <a:rPr sz="1800" dirty="0">
                <a:latin typeface="Arial"/>
                <a:cs typeface="Arial"/>
              </a:rPr>
              <a:t>s</a:t>
            </a:r>
            <a:r>
              <a:rPr sz="1800" dirty="0">
                <a:latin typeface="Times New Roman"/>
                <a:cs typeface="Times New Roman"/>
              </a:rPr>
              <a:t> </a:t>
            </a:r>
            <a:r>
              <a:rPr sz="1800" dirty="0">
                <a:latin typeface="Arial"/>
                <a:cs typeface="Arial"/>
              </a:rPr>
              <a:t>c</a:t>
            </a:r>
            <a:r>
              <a:rPr sz="1800" spc="-10" dirty="0">
                <a:latin typeface="Arial"/>
                <a:cs typeface="Arial"/>
              </a:rPr>
              <a:t>o</a:t>
            </a:r>
            <a:r>
              <a:rPr sz="1800" dirty="0">
                <a:latin typeface="Arial"/>
                <a:cs typeface="Arial"/>
              </a:rPr>
              <a:t>m</a:t>
            </a:r>
            <a:r>
              <a:rPr sz="1800" spc="-10" dirty="0">
                <a:latin typeface="Arial"/>
                <a:cs typeface="Arial"/>
              </a:rPr>
              <a:t>pu</a:t>
            </a:r>
            <a:r>
              <a:rPr sz="1800" spc="-5" dirty="0">
                <a:latin typeface="Arial"/>
                <a:cs typeface="Arial"/>
              </a:rPr>
              <a:t>l</a:t>
            </a:r>
            <a:r>
              <a:rPr sz="1800" dirty="0">
                <a:latin typeface="Arial"/>
                <a:cs typeface="Arial"/>
              </a:rPr>
              <a:t>s</a:t>
            </a:r>
            <a:r>
              <a:rPr sz="1800" spc="-10" dirty="0">
                <a:latin typeface="Arial"/>
                <a:cs typeface="Arial"/>
              </a:rPr>
              <a:t>o</a:t>
            </a:r>
            <a:r>
              <a:rPr sz="1800" dirty="0">
                <a:latin typeface="Arial"/>
                <a:cs typeface="Arial"/>
              </a:rPr>
              <a:t>ry</a:t>
            </a:r>
            <a:r>
              <a:rPr sz="1800" spc="65" dirty="0">
                <a:latin typeface="Times New Roman"/>
                <a:cs typeface="Times New Roman"/>
              </a:rPr>
              <a:t> </a:t>
            </a:r>
            <a:r>
              <a:rPr sz="1800" spc="-5" dirty="0">
                <a:latin typeface="Arial"/>
                <a:cs typeface="Arial"/>
              </a:rPr>
              <a:t>t</a:t>
            </a:r>
            <a:r>
              <a:rPr sz="1800" dirty="0">
                <a:latin typeface="Arial"/>
                <a:cs typeface="Arial"/>
              </a:rPr>
              <a:t>o</a:t>
            </a:r>
            <a:r>
              <a:rPr sz="1800" spc="45" dirty="0">
                <a:latin typeface="Times New Roman"/>
                <a:cs typeface="Times New Roman"/>
              </a:rPr>
              <a:t> </a:t>
            </a:r>
            <a:r>
              <a:rPr sz="1800" spc="-5" dirty="0">
                <a:latin typeface="Arial"/>
                <a:cs typeface="Arial"/>
              </a:rPr>
              <a:t>i</a:t>
            </a:r>
            <a:r>
              <a:rPr sz="1800" spc="-10" dirty="0">
                <a:latin typeface="Arial"/>
                <a:cs typeface="Arial"/>
              </a:rPr>
              <a:t>n</a:t>
            </a:r>
            <a:r>
              <a:rPr sz="1800" spc="-5" dirty="0">
                <a:latin typeface="Arial"/>
                <a:cs typeface="Arial"/>
              </a:rPr>
              <a:t>iti</a:t>
            </a:r>
            <a:r>
              <a:rPr sz="1800" spc="-20" dirty="0">
                <a:latin typeface="Arial"/>
                <a:cs typeface="Arial"/>
              </a:rPr>
              <a:t>a</a:t>
            </a:r>
            <a:r>
              <a:rPr sz="1800" spc="-5" dirty="0">
                <a:latin typeface="Arial"/>
                <a:cs typeface="Arial"/>
              </a:rPr>
              <a:t>t</a:t>
            </a:r>
            <a:r>
              <a:rPr sz="1800" dirty="0">
                <a:latin typeface="Arial"/>
                <a:cs typeface="Arial"/>
              </a:rPr>
              <a:t>e</a:t>
            </a:r>
            <a:r>
              <a:rPr sz="1800" spc="60" dirty="0">
                <a:latin typeface="Times New Roman"/>
                <a:cs typeface="Times New Roman"/>
              </a:rPr>
              <a:t> </a:t>
            </a:r>
            <a:r>
              <a:rPr sz="1800" spc="-5" dirty="0">
                <a:latin typeface="Arial"/>
                <a:cs typeface="Arial"/>
              </a:rPr>
              <a:t>t</a:t>
            </a:r>
            <a:r>
              <a:rPr sz="1800" spc="-10" dirty="0">
                <a:latin typeface="Arial"/>
                <a:cs typeface="Arial"/>
              </a:rPr>
              <a:t>h</a:t>
            </a:r>
            <a:r>
              <a:rPr sz="1800" dirty="0">
                <a:latin typeface="Arial"/>
                <a:cs typeface="Arial"/>
              </a:rPr>
              <a:t>e</a:t>
            </a:r>
            <a:r>
              <a:rPr sz="1800" spc="45" dirty="0">
                <a:latin typeface="Times New Roman"/>
                <a:cs typeface="Times New Roman"/>
              </a:rPr>
              <a:t> </a:t>
            </a:r>
            <a:r>
              <a:rPr sz="1800" dirty="0">
                <a:latin typeface="Arial"/>
                <a:cs typeface="Arial"/>
              </a:rPr>
              <a:t>s</a:t>
            </a:r>
            <a:r>
              <a:rPr sz="1800" spc="-10" dirty="0">
                <a:latin typeface="Arial"/>
                <a:cs typeface="Arial"/>
              </a:rPr>
              <a:t>a</a:t>
            </a:r>
            <a:r>
              <a:rPr sz="1800" dirty="0">
                <a:latin typeface="Arial"/>
                <a:cs typeface="Arial"/>
              </a:rPr>
              <a:t>me</a:t>
            </a:r>
          </a:p>
          <a:p>
            <a:pPr marL="355600" indent="-342900">
              <a:lnSpc>
                <a:spcPct val="100000"/>
              </a:lnSpc>
              <a:spcBef>
                <a:spcPts val="1080"/>
              </a:spcBef>
              <a:buFont typeface="Wingdings"/>
              <a:buChar char=""/>
              <a:tabLst>
                <a:tab pos="355600" algn="l"/>
              </a:tabLst>
            </a:pPr>
            <a:r>
              <a:rPr sz="1800" spc="-5" dirty="0">
                <a:latin typeface="Arial"/>
                <a:cs typeface="Arial"/>
              </a:rPr>
              <a:t>C</a:t>
            </a:r>
            <a:r>
              <a:rPr sz="1800" spc="-10" dirty="0">
                <a:latin typeface="Arial"/>
                <a:cs typeface="Arial"/>
              </a:rPr>
              <a:t>ha</a:t>
            </a:r>
            <a:r>
              <a:rPr sz="1800" spc="-5" dirty="0">
                <a:latin typeface="Arial"/>
                <a:cs typeface="Arial"/>
              </a:rPr>
              <a:t>i</a:t>
            </a:r>
            <a:r>
              <a:rPr sz="1800" dirty="0">
                <a:latin typeface="Arial"/>
                <a:cs typeface="Arial"/>
              </a:rPr>
              <a:t>rm</a:t>
            </a:r>
            <a:r>
              <a:rPr sz="1800" spc="-10" dirty="0">
                <a:latin typeface="Arial"/>
                <a:cs typeface="Arial"/>
              </a:rPr>
              <a:t>a</a:t>
            </a:r>
            <a:r>
              <a:rPr sz="1800" dirty="0">
                <a:latin typeface="Arial"/>
                <a:cs typeface="Arial"/>
              </a:rPr>
              <a:t>n</a:t>
            </a:r>
            <a:r>
              <a:rPr sz="1800" spc="70" dirty="0">
                <a:latin typeface="Times New Roman"/>
                <a:cs typeface="Times New Roman"/>
              </a:rPr>
              <a:t> </a:t>
            </a:r>
            <a:r>
              <a:rPr sz="1800" spc="-10" dirty="0">
                <a:latin typeface="Arial"/>
                <a:cs typeface="Arial"/>
              </a:rPr>
              <a:t>an</a:t>
            </a:r>
            <a:r>
              <a:rPr sz="1800" dirty="0">
                <a:latin typeface="Arial"/>
                <a:cs typeface="Arial"/>
              </a:rPr>
              <a:t>d</a:t>
            </a:r>
            <a:r>
              <a:rPr sz="1800" spc="45" dirty="0">
                <a:latin typeface="Times New Roman"/>
                <a:cs typeface="Times New Roman"/>
              </a:rPr>
              <a:t> </a:t>
            </a:r>
            <a:r>
              <a:rPr sz="1800" spc="-5" dirty="0">
                <a:latin typeface="Arial"/>
                <a:cs typeface="Arial"/>
              </a:rPr>
              <a:t>C</a:t>
            </a:r>
            <a:r>
              <a:rPr sz="1800" spc="-10" dirty="0">
                <a:latin typeface="Arial"/>
                <a:cs typeface="Arial"/>
              </a:rPr>
              <a:t>on</a:t>
            </a:r>
            <a:r>
              <a:rPr sz="1800" dirty="0">
                <a:latin typeface="Arial"/>
                <a:cs typeface="Arial"/>
              </a:rPr>
              <a:t>v</a:t>
            </a:r>
            <a:r>
              <a:rPr sz="1800" spc="-10" dirty="0">
                <a:latin typeface="Arial"/>
                <a:cs typeface="Arial"/>
              </a:rPr>
              <a:t>ene</a:t>
            </a:r>
            <a:r>
              <a:rPr sz="1800" dirty="0">
                <a:latin typeface="Arial"/>
                <a:cs typeface="Arial"/>
              </a:rPr>
              <a:t>r</a:t>
            </a:r>
            <a:r>
              <a:rPr sz="1800" spc="75" dirty="0">
                <a:latin typeface="Times New Roman"/>
                <a:cs typeface="Times New Roman"/>
              </a:rPr>
              <a:t> </a:t>
            </a:r>
            <a:r>
              <a:rPr sz="1800" spc="-10" dirty="0">
                <a:latin typeface="Arial"/>
                <a:cs typeface="Arial"/>
              </a:rPr>
              <a:t>a</a:t>
            </a:r>
            <a:r>
              <a:rPr sz="1800" dirty="0">
                <a:latin typeface="Arial"/>
                <a:cs typeface="Arial"/>
              </a:rPr>
              <a:t>re</a:t>
            </a:r>
            <a:r>
              <a:rPr sz="1800" spc="45" dirty="0">
                <a:latin typeface="Times New Roman"/>
                <a:cs typeface="Times New Roman"/>
              </a:rPr>
              <a:t> </a:t>
            </a:r>
            <a:r>
              <a:rPr sz="1800" dirty="0">
                <a:latin typeface="Arial"/>
                <a:cs typeface="Arial"/>
              </a:rPr>
              <a:t>m</a:t>
            </a:r>
            <a:r>
              <a:rPr sz="1800" spc="-10" dirty="0">
                <a:latin typeface="Arial"/>
                <a:cs typeface="Arial"/>
              </a:rPr>
              <a:t>anda</a:t>
            </a:r>
            <a:r>
              <a:rPr sz="1800" dirty="0">
                <a:latin typeface="Arial"/>
                <a:cs typeface="Arial"/>
              </a:rPr>
              <a:t>t</a:t>
            </a:r>
            <a:r>
              <a:rPr sz="1800" spc="-10" dirty="0">
                <a:latin typeface="Arial"/>
                <a:cs typeface="Arial"/>
              </a:rPr>
              <a:t>o</a:t>
            </a:r>
            <a:r>
              <a:rPr sz="1800" dirty="0">
                <a:latin typeface="Arial"/>
                <a:cs typeface="Arial"/>
              </a:rPr>
              <a:t>ry</a:t>
            </a:r>
          </a:p>
          <a:p>
            <a:pPr marL="355600" indent="-342900">
              <a:lnSpc>
                <a:spcPct val="100000"/>
              </a:lnSpc>
              <a:spcBef>
                <a:spcPts val="1080"/>
              </a:spcBef>
              <a:buFont typeface="Wingdings"/>
              <a:buChar char=""/>
              <a:tabLst>
                <a:tab pos="355600" algn="l"/>
              </a:tabLst>
            </a:pPr>
            <a:r>
              <a:rPr sz="1800" spc="-5" dirty="0">
                <a:latin typeface="Arial"/>
                <a:cs typeface="Arial"/>
              </a:rPr>
              <a:t>N</a:t>
            </a:r>
            <a:r>
              <a:rPr sz="1800" spc="-10" dirty="0">
                <a:latin typeface="Arial"/>
                <a:cs typeface="Arial"/>
              </a:rPr>
              <a:t>ee</a:t>
            </a:r>
            <a:r>
              <a:rPr sz="1800" dirty="0">
                <a:latin typeface="Arial"/>
                <a:cs typeface="Arial"/>
              </a:rPr>
              <a:t>d</a:t>
            </a:r>
            <a:r>
              <a:rPr sz="1800" spc="60" dirty="0">
                <a:latin typeface="Times New Roman"/>
                <a:cs typeface="Times New Roman"/>
              </a:rPr>
              <a:t> </a:t>
            </a:r>
            <a:r>
              <a:rPr sz="1800" spc="-5" dirty="0">
                <a:latin typeface="Arial"/>
                <a:cs typeface="Arial"/>
              </a:rPr>
              <a:t>t</a:t>
            </a:r>
            <a:r>
              <a:rPr sz="1800" dirty="0">
                <a:latin typeface="Arial"/>
                <a:cs typeface="Arial"/>
              </a:rPr>
              <a:t>o</a:t>
            </a:r>
            <a:r>
              <a:rPr sz="1800" spc="45" dirty="0">
                <a:latin typeface="Times New Roman"/>
                <a:cs typeface="Times New Roman"/>
              </a:rPr>
              <a:t> </a:t>
            </a:r>
            <a:r>
              <a:rPr sz="1800" dirty="0">
                <a:latin typeface="Arial"/>
                <a:cs typeface="Arial"/>
              </a:rPr>
              <a:t>s</a:t>
            </a:r>
            <a:r>
              <a:rPr sz="1800" spc="-10" dirty="0">
                <a:latin typeface="Arial"/>
                <a:cs typeface="Arial"/>
              </a:rPr>
              <a:t>en</a:t>
            </a:r>
            <a:r>
              <a:rPr sz="1800" dirty="0">
                <a:latin typeface="Arial"/>
                <a:cs typeface="Arial"/>
              </a:rPr>
              <a:t>d</a:t>
            </a:r>
            <a:r>
              <a:rPr sz="1800" spc="45" dirty="0">
                <a:latin typeface="Times New Roman"/>
                <a:cs typeface="Times New Roman"/>
              </a:rPr>
              <a:t> </a:t>
            </a:r>
            <a:r>
              <a:rPr sz="1800" spc="-5" dirty="0">
                <a:latin typeface="Arial"/>
                <a:cs typeface="Arial"/>
              </a:rPr>
              <a:t>t</a:t>
            </a:r>
            <a:r>
              <a:rPr sz="1800" spc="-10" dirty="0">
                <a:latin typeface="Arial"/>
                <a:cs typeface="Arial"/>
              </a:rPr>
              <a:t>h</a:t>
            </a:r>
            <a:r>
              <a:rPr sz="1800" dirty="0">
                <a:latin typeface="Arial"/>
                <a:cs typeface="Arial"/>
              </a:rPr>
              <a:t>e</a:t>
            </a:r>
            <a:r>
              <a:rPr sz="1800" spc="45" dirty="0">
                <a:latin typeface="Times New Roman"/>
                <a:cs typeface="Times New Roman"/>
              </a:rPr>
              <a:t> </a:t>
            </a:r>
            <a:r>
              <a:rPr sz="1800" dirty="0">
                <a:latin typeface="Arial"/>
                <a:cs typeface="Arial"/>
              </a:rPr>
              <a:t>m</a:t>
            </a:r>
            <a:r>
              <a:rPr sz="1800" spc="-10" dirty="0">
                <a:latin typeface="Arial"/>
                <a:cs typeface="Arial"/>
              </a:rPr>
              <a:t>ee</a:t>
            </a:r>
            <a:r>
              <a:rPr sz="1800" dirty="0">
                <a:latin typeface="Arial"/>
                <a:cs typeface="Arial"/>
              </a:rPr>
              <a:t>t</a:t>
            </a:r>
            <a:r>
              <a:rPr sz="1800" spc="-5" dirty="0">
                <a:latin typeface="Arial"/>
                <a:cs typeface="Arial"/>
              </a:rPr>
              <a:t>i</a:t>
            </a:r>
            <a:r>
              <a:rPr sz="1800" spc="-10" dirty="0">
                <a:latin typeface="Arial"/>
                <a:cs typeface="Arial"/>
              </a:rPr>
              <a:t>n</a:t>
            </a:r>
            <a:r>
              <a:rPr sz="1800" dirty="0">
                <a:latin typeface="Arial"/>
                <a:cs typeface="Arial"/>
              </a:rPr>
              <a:t>g</a:t>
            </a:r>
            <a:r>
              <a:rPr sz="1800" spc="60" dirty="0">
                <a:latin typeface="Times New Roman"/>
                <a:cs typeface="Times New Roman"/>
              </a:rPr>
              <a:t> </a:t>
            </a:r>
            <a:r>
              <a:rPr sz="1800" spc="-10" dirty="0">
                <a:latin typeface="Arial"/>
                <a:cs typeface="Arial"/>
              </a:rPr>
              <a:t>an</a:t>
            </a:r>
            <a:r>
              <a:rPr sz="1800" dirty="0">
                <a:latin typeface="Arial"/>
                <a:cs typeface="Arial"/>
              </a:rPr>
              <a:t>d</a:t>
            </a:r>
            <a:r>
              <a:rPr sz="1800" spc="60" dirty="0">
                <a:latin typeface="Times New Roman"/>
                <a:cs typeface="Times New Roman"/>
              </a:rPr>
              <a:t> </a:t>
            </a:r>
            <a:r>
              <a:rPr sz="1800" dirty="0">
                <a:latin typeface="Arial"/>
                <a:cs typeface="Arial"/>
              </a:rPr>
              <a:t>c</a:t>
            </a:r>
            <a:r>
              <a:rPr sz="1800" spc="-10" dirty="0">
                <a:latin typeface="Arial"/>
                <a:cs typeface="Arial"/>
              </a:rPr>
              <a:t>o</a:t>
            </a:r>
            <a:r>
              <a:rPr sz="1800" dirty="0">
                <a:latin typeface="Arial"/>
                <a:cs typeface="Arial"/>
              </a:rPr>
              <a:t>mm</a:t>
            </a:r>
            <a:r>
              <a:rPr sz="1800" spc="-5" dirty="0">
                <a:latin typeface="Arial"/>
                <a:cs typeface="Arial"/>
              </a:rPr>
              <a:t>itt</a:t>
            </a:r>
            <a:r>
              <a:rPr sz="1800" spc="-10" dirty="0">
                <a:latin typeface="Arial"/>
                <a:cs typeface="Arial"/>
              </a:rPr>
              <a:t>e</a:t>
            </a:r>
            <a:r>
              <a:rPr sz="1800" dirty="0">
                <a:latin typeface="Arial"/>
                <a:cs typeface="Arial"/>
              </a:rPr>
              <a:t>e</a:t>
            </a:r>
            <a:r>
              <a:rPr sz="1800" spc="45" dirty="0">
                <a:latin typeface="Times New Roman"/>
                <a:cs typeface="Times New Roman"/>
              </a:rPr>
              <a:t> </a:t>
            </a:r>
            <a:r>
              <a:rPr sz="1800" spc="-5" dirty="0">
                <a:latin typeface="Arial"/>
                <a:cs typeface="Arial"/>
              </a:rPr>
              <a:t>f</a:t>
            </a:r>
            <a:r>
              <a:rPr sz="1800" spc="-10" dirty="0">
                <a:latin typeface="Arial"/>
                <a:cs typeface="Arial"/>
              </a:rPr>
              <a:t>o</a:t>
            </a:r>
            <a:r>
              <a:rPr sz="1800" dirty="0">
                <a:latin typeface="Arial"/>
                <a:cs typeface="Arial"/>
              </a:rPr>
              <a:t>r</a:t>
            </a:r>
            <a:r>
              <a:rPr sz="1800" spc="50" dirty="0">
                <a:latin typeface="Times New Roman"/>
                <a:cs typeface="Times New Roman"/>
              </a:rPr>
              <a:t> </a:t>
            </a:r>
            <a:r>
              <a:rPr sz="1800" spc="-10" dirty="0">
                <a:latin typeface="Arial"/>
                <a:cs typeface="Arial"/>
              </a:rPr>
              <a:t>app</a:t>
            </a:r>
            <a:r>
              <a:rPr sz="1800" dirty="0">
                <a:latin typeface="Arial"/>
                <a:cs typeface="Arial"/>
              </a:rPr>
              <a:t>r</a:t>
            </a:r>
            <a:r>
              <a:rPr sz="1800" spc="-10" dirty="0">
                <a:latin typeface="Arial"/>
                <a:cs typeface="Arial"/>
              </a:rPr>
              <a:t>o</a:t>
            </a:r>
            <a:r>
              <a:rPr sz="1800" dirty="0">
                <a:latin typeface="Arial"/>
                <a:cs typeface="Arial"/>
              </a:rPr>
              <a:t>v</a:t>
            </a:r>
            <a:r>
              <a:rPr sz="1800" spc="-10" dirty="0">
                <a:latin typeface="Arial"/>
                <a:cs typeface="Arial"/>
              </a:rPr>
              <a:t>al</a:t>
            </a:r>
            <a:endParaRPr sz="1800" dirty="0">
              <a:latin typeface="Arial"/>
              <a:cs typeface="Arial"/>
            </a:endParaRPr>
          </a:p>
          <a:p>
            <a:pPr marL="355600" indent="-342900">
              <a:lnSpc>
                <a:spcPct val="100000"/>
              </a:lnSpc>
              <a:spcBef>
                <a:spcPts val="1080"/>
              </a:spcBef>
              <a:buFont typeface="Wingdings"/>
              <a:buChar char=""/>
              <a:tabLst>
                <a:tab pos="355600" algn="l"/>
              </a:tabLst>
            </a:pPr>
            <a:r>
              <a:rPr sz="1800" spc="-15" dirty="0">
                <a:latin typeface="Arial"/>
                <a:cs typeface="Arial"/>
              </a:rPr>
              <a:t>A</a:t>
            </a:r>
            <a:r>
              <a:rPr sz="1800" spc="-55" dirty="0">
                <a:latin typeface="Times New Roman"/>
                <a:cs typeface="Times New Roman"/>
              </a:rPr>
              <a:t> </a:t>
            </a:r>
            <a:r>
              <a:rPr sz="1800" spc="-5" dirty="0">
                <a:latin typeface="Arial"/>
                <a:cs typeface="Arial"/>
              </a:rPr>
              <a:t>f</a:t>
            </a:r>
            <a:r>
              <a:rPr sz="1800" spc="-10" dirty="0">
                <a:latin typeface="Arial"/>
                <a:cs typeface="Arial"/>
              </a:rPr>
              <a:t>o</a:t>
            </a:r>
            <a:r>
              <a:rPr sz="1800" dirty="0">
                <a:latin typeface="Arial"/>
                <a:cs typeface="Arial"/>
              </a:rPr>
              <a:t>rm</a:t>
            </a:r>
            <a:r>
              <a:rPr sz="1800" spc="-10" dirty="0">
                <a:latin typeface="Arial"/>
                <a:cs typeface="Arial"/>
              </a:rPr>
              <a:t>a</a:t>
            </a:r>
            <a:r>
              <a:rPr sz="1800" dirty="0">
                <a:latin typeface="Arial"/>
                <a:cs typeface="Arial"/>
              </a:rPr>
              <a:t>l</a:t>
            </a:r>
            <a:r>
              <a:rPr sz="1800" spc="60" dirty="0">
                <a:latin typeface="Times New Roman"/>
                <a:cs typeface="Times New Roman"/>
              </a:rPr>
              <a:t> </a:t>
            </a:r>
            <a:r>
              <a:rPr sz="1800" spc="-5" dirty="0">
                <a:latin typeface="Arial"/>
                <a:cs typeface="Arial"/>
              </a:rPr>
              <a:t>i</a:t>
            </a:r>
            <a:r>
              <a:rPr sz="1800" spc="-10" dirty="0">
                <a:latin typeface="Arial"/>
                <a:cs typeface="Arial"/>
              </a:rPr>
              <a:t>n</a:t>
            </a:r>
            <a:r>
              <a:rPr sz="1800" dirty="0">
                <a:latin typeface="Arial"/>
                <a:cs typeface="Arial"/>
              </a:rPr>
              <a:t>v</a:t>
            </a:r>
            <a:r>
              <a:rPr sz="1800" spc="-5" dirty="0">
                <a:latin typeface="Arial"/>
                <a:cs typeface="Arial"/>
              </a:rPr>
              <a:t>it</a:t>
            </a:r>
            <a:r>
              <a:rPr sz="1800" spc="-20" dirty="0">
                <a:latin typeface="Arial"/>
                <a:cs typeface="Arial"/>
              </a:rPr>
              <a:t>a</a:t>
            </a:r>
            <a:r>
              <a:rPr sz="1800" spc="-5" dirty="0">
                <a:latin typeface="Arial"/>
                <a:cs typeface="Arial"/>
              </a:rPr>
              <a:t>ti</a:t>
            </a:r>
            <a:r>
              <a:rPr sz="1800" spc="-10" dirty="0">
                <a:latin typeface="Arial"/>
                <a:cs typeface="Arial"/>
              </a:rPr>
              <a:t>o</a:t>
            </a:r>
            <a:r>
              <a:rPr sz="1800" dirty="0">
                <a:latin typeface="Arial"/>
                <a:cs typeface="Arial"/>
              </a:rPr>
              <a:t>n</a:t>
            </a:r>
            <a:r>
              <a:rPr sz="1800" spc="60" dirty="0">
                <a:latin typeface="Times New Roman"/>
                <a:cs typeface="Times New Roman"/>
              </a:rPr>
              <a:t> </a:t>
            </a:r>
            <a:r>
              <a:rPr sz="1800" spc="-40" dirty="0">
                <a:latin typeface="Arial"/>
                <a:cs typeface="Arial"/>
              </a:rPr>
              <a:t>w</a:t>
            </a:r>
            <a:r>
              <a:rPr sz="1800" spc="-5" dirty="0">
                <a:latin typeface="Arial"/>
                <a:cs typeface="Arial"/>
              </a:rPr>
              <a:t>il</a:t>
            </a:r>
            <a:r>
              <a:rPr sz="1800" dirty="0">
                <a:latin typeface="Arial"/>
                <a:cs typeface="Arial"/>
              </a:rPr>
              <a:t>l</a:t>
            </a:r>
            <a:r>
              <a:rPr sz="1800" spc="95" dirty="0">
                <a:latin typeface="Times New Roman"/>
                <a:cs typeface="Times New Roman"/>
              </a:rPr>
              <a:t> </a:t>
            </a:r>
            <a:r>
              <a:rPr sz="1800" spc="-10" dirty="0">
                <a:latin typeface="Arial"/>
                <a:cs typeface="Arial"/>
              </a:rPr>
              <a:t>g</a:t>
            </a:r>
            <a:r>
              <a:rPr sz="1800" dirty="0">
                <a:latin typeface="Arial"/>
                <a:cs typeface="Arial"/>
              </a:rPr>
              <a:t>o</a:t>
            </a:r>
            <a:r>
              <a:rPr sz="1800" spc="45" dirty="0">
                <a:latin typeface="Times New Roman"/>
                <a:cs typeface="Times New Roman"/>
              </a:rPr>
              <a:t> </a:t>
            </a:r>
            <a:r>
              <a:rPr sz="1800" spc="-5" dirty="0">
                <a:latin typeface="Arial"/>
                <a:cs typeface="Arial"/>
              </a:rPr>
              <a:t>t</a:t>
            </a:r>
            <a:r>
              <a:rPr sz="1800" dirty="0">
                <a:latin typeface="Arial"/>
                <a:cs typeface="Arial"/>
              </a:rPr>
              <a:t>o</a:t>
            </a:r>
            <a:r>
              <a:rPr sz="1800" spc="45" dirty="0">
                <a:latin typeface="Times New Roman"/>
                <a:cs typeface="Times New Roman"/>
              </a:rPr>
              <a:t> </a:t>
            </a:r>
            <a:r>
              <a:rPr sz="1800" spc="-10" dirty="0">
                <a:latin typeface="Arial"/>
                <a:cs typeface="Arial"/>
              </a:rPr>
              <a:t>a</a:t>
            </a:r>
            <a:r>
              <a:rPr sz="1800" spc="-5" dirty="0">
                <a:latin typeface="Arial"/>
                <a:cs typeface="Arial"/>
              </a:rPr>
              <a:t>l</a:t>
            </a:r>
            <a:r>
              <a:rPr sz="1800" dirty="0">
                <a:latin typeface="Arial"/>
                <a:cs typeface="Arial"/>
              </a:rPr>
              <a:t>l</a:t>
            </a:r>
            <a:r>
              <a:rPr sz="1800" spc="60" dirty="0">
                <a:latin typeface="Times New Roman"/>
                <a:cs typeface="Times New Roman"/>
              </a:rPr>
              <a:t> </a:t>
            </a:r>
            <a:r>
              <a:rPr sz="1800" dirty="0">
                <a:latin typeface="Arial"/>
                <a:cs typeface="Arial"/>
              </a:rPr>
              <a:t>m</a:t>
            </a:r>
            <a:r>
              <a:rPr sz="1800" spc="-10" dirty="0">
                <a:latin typeface="Arial"/>
                <a:cs typeface="Arial"/>
              </a:rPr>
              <a:t>e</a:t>
            </a:r>
            <a:r>
              <a:rPr sz="1800" dirty="0">
                <a:latin typeface="Arial"/>
                <a:cs typeface="Arial"/>
              </a:rPr>
              <a:t>m</a:t>
            </a:r>
            <a:r>
              <a:rPr sz="1800" spc="-10" dirty="0">
                <a:latin typeface="Arial"/>
                <a:cs typeface="Arial"/>
              </a:rPr>
              <a:t>be</a:t>
            </a:r>
            <a:r>
              <a:rPr sz="1800" dirty="0">
                <a:latin typeface="Arial"/>
                <a:cs typeface="Arial"/>
              </a:rPr>
              <a:t>rs</a:t>
            </a:r>
            <a:r>
              <a:rPr sz="1800" spc="50" dirty="0">
                <a:latin typeface="Times New Roman"/>
                <a:cs typeface="Times New Roman"/>
              </a:rPr>
              <a:t> </a:t>
            </a:r>
            <a:r>
              <a:rPr sz="1800" spc="-40" dirty="0">
                <a:latin typeface="Arial"/>
                <a:cs typeface="Arial"/>
              </a:rPr>
              <a:t>w</a:t>
            </a:r>
            <a:r>
              <a:rPr sz="1800" spc="-10" dirty="0">
                <a:latin typeface="Arial"/>
                <a:cs typeface="Arial"/>
              </a:rPr>
              <a:t>hene</a:t>
            </a:r>
            <a:r>
              <a:rPr sz="1800" dirty="0">
                <a:latin typeface="Arial"/>
                <a:cs typeface="Arial"/>
              </a:rPr>
              <a:t>v</a:t>
            </a:r>
            <a:r>
              <a:rPr sz="1800" spc="-10" dirty="0">
                <a:latin typeface="Arial"/>
                <a:cs typeface="Arial"/>
              </a:rPr>
              <a:t>e</a:t>
            </a:r>
            <a:r>
              <a:rPr sz="1800" dirty="0">
                <a:latin typeface="Arial"/>
                <a:cs typeface="Arial"/>
              </a:rPr>
              <a:t>r</a:t>
            </a:r>
            <a:r>
              <a:rPr sz="1800" spc="110" dirty="0">
                <a:latin typeface="Times New Roman"/>
                <a:cs typeface="Times New Roman"/>
              </a:rPr>
              <a:t> </a:t>
            </a:r>
            <a:r>
              <a:rPr sz="1800" dirty="0">
                <a:latin typeface="Arial"/>
                <a:cs typeface="Arial"/>
              </a:rPr>
              <a:t>m</a:t>
            </a:r>
            <a:r>
              <a:rPr sz="1800" spc="-10" dirty="0">
                <a:latin typeface="Arial"/>
                <a:cs typeface="Arial"/>
              </a:rPr>
              <a:t>ee</a:t>
            </a:r>
            <a:r>
              <a:rPr sz="1800" dirty="0">
                <a:latin typeface="Arial"/>
                <a:cs typeface="Arial"/>
              </a:rPr>
              <a:t>t</a:t>
            </a:r>
            <a:r>
              <a:rPr sz="1800" spc="-5" dirty="0">
                <a:latin typeface="Arial"/>
                <a:cs typeface="Arial"/>
              </a:rPr>
              <a:t>i</a:t>
            </a:r>
            <a:r>
              <a:rPr sz="1800" spc="-10" dirty="0">
                <a:latin typeface="Arial"/>
                <a:cs typeface="Arial"/>
              </a:rPr>
              <a:t>n</a:t>
            </a:r>
            <a:r>
              <a:rPr sz="1800" dirty="0">
                <a:latin typeface="Arial"/>
                <a:cs typeface="Arial"/>
              </a:rPr>
              <a:t>g</a:t>
            </a:r>
            <a:r>
              <a:rPr sz="1800" spc="60" dirty="0">
                <a:latin typeface="Times New Roman"/>
                <a:cs typeface="Times New Roman"/>
              </a:rPr>
              <a:t> </a:t>
            </a:r>
            <a:r>
              <a:rPr sz="1800" spc="-5" dirty="0">
                <a:latin typeface="Arial"/>
                <a:cs typeface="Arial"/>
              </a:rPr>
              <a:t>i</a:t>
            </a:r>
            <a:r>
              <a:rPr sz="1800" dirty="0">
                <a:latin typeface="Arial"/>
                <a:cs typeface="Arial"/>
              </a:rPr>
              <a:t>s</a:t>
            </a:r>
            <a:r>
              <a:rPr sz="1800" spc="50" dirty="0">
                <a:latin typeface="Times New Roman"/>
                <a:cs typeface="Times New Roman"/>
              </a:rPr>
              <a:t> </a:t>
            </a:r>
            <a:r>
              <a:rPr sz="1800" spc="-10" dirty="0">
                <a:latin typeface="Arial"/>
                <a:cs typeface="Arial"/>
              </a:rPr>
              <a:t>app</a:t>
            </a:r>
            <a:r>
              <a:rPr sz="1800" dirty="0">
                <a:latin typeface="Arial"/>
                <a:cs typeface="Arial"/>
              </a:rPr>
              <a:t>r</a:t>
            </a:r>
            <a:r>
              <a:rPr sz="1800" spc="-10" dirty="0">
                <a:latin typeface="Arial"/>
                <a:cs typeface="Arial"/>
              </a:rPr>
              <a:t>o</a:t>
            </a:r>
            <a:r>
              <a:rPr sz="1800" dirty="0">
                <a:latin typeface="Arial"/>
                <a:cs typeface="Arial"/>
              </a:rPr>
              <a:t>v</a:t>
            </a:r>
            <a:r>
              <a:rPr sz="1800" spc="-10" dirty="0">
                <a:latin typeface="Arial"/>
                <a:cs typeface="Arial"/>
              </a:rPr>
              <a:t>ed</a:t>
            </a:r>
            <a:endParaRPr sz="1800" dirty="0">
              <a:latin typeface="Arial"/>
              <a:cs typeface="Arial"/>
            </a:endParaRPr>
          </a:p>
        </p:txBody>
      </p:sp>
      <p:sp>
        <p:nvSpPr>
          <p:cNvPr id="6" name="object 6"/>
          <p:cNvSpPr/>
          <p:nvPr/>
        </p:nvSpPr>
        <p:spPr>
          <a:xfrm>
            <a:off x="3401567" y="650748"/>
            <a:ext cx="8328659" cy="3131820"/>
          </a:xfrm>
          <a:custGeom>
            <a:avLst/>
            <a:gdLst/>
            <a:ahLst/>
            <a:cxnLst/>
            <a:rect l="l" t="t" r="r" b="b"/>
            <a:pathLst>
              <a:path w="8328659" h="3131820">
                <a:moveTo>
                  <a:pt x="0" y="3131819"/>
                </a:moveTo>
                <a:lnTo>
                  <a:pt x="8328659" y="3131819"/>
                </a:lnTo>
                <a:lnTo>
                  <a:pt x="8328659" y="0"/>
                </a:lnTo>
                <a:lnTo>
                  <a:pt x="0" y="0"/>
                </a:lnTo>
                <a:lnTo>
                  <a:pt x="0" y="3131819"/>
                </a:lnTo>
                <a:close/>
              </a:path>
            </a:pathLst>
          </a:custGeom>
          <a:ln w="57911">
            <a:solidFill>
              <a:srgbClr val="0D5265"/>
            </a:solidFill>
          </a:ln>
        </p:spPr>
        <p:txBody>
          <a:bodyPr wrap="square" lIns="0" tIns="0" rIns="0" bIns="0" rtlCol="0"/>
          <a:lstStyle/>
          <a:p>
            <a:endParaRPr/>
          </a:p>
        </p:txBody>
      </p:sp>
      <p:sp>
        <p:nvSpPr>
          <p:cNvPr id="7" name="object 7"/>
          <p:cNvSpPr txBox="1"/>
          <p:nvPr/>
        </p:nvSpPr>
        <p:spPr>
          <a:xfrm>
            <a:off x="3825233" y="3952693"/>
            <a:ext cx="6558915" cy="229235"/>
          </a:xfrm>
          <a:prstGeom prst="rect">
            <a:avLst/>
          </a:prstGeom>
        </p:spPr>
        <p:txBody>
          <a:bodyPr vert="horz" wrap="square" lIns="0" tIns="0" rIns="0" bIns="0" rtlCol="0">
            <a:spAutoFit/>
          </a:bodyPr>
          <a:lstStyle/>
          <a:p>
            <a:pPr marL="342900" indent="-342900">
              <a:lnSpc>
                <a:spcPts val="2140"/>
              </a:lnSpc>
              <a:buFont typeface="Wingdings"/>
              <a:buChar char=""/>
              <a:tabLst>
                <a:tab pos="342900" algn="l"/>
              </a:tabLst>
            </a:pPr>
            <a:r>
              <a:rPr sz="1800" spc="-20" dirty="0">
                <a:latin typeface="Arial"/>
                <a:cs typeface="Arial"/>
              </a:rPr>
              <a:t>S</a:t>
            </a:r>
            <a:r>
              <a:rPr sz="1800" spc="-25" dirty="0">
                <a:latin typeface="Arial"/>
                <a:cs typeface="Arial"/>
              </a:rPr>
              <a:t>y</a:t>
            </a:r>
            <a:r>
              <a:rPr sz="1800" dirty="0">
                <a:latin typeface="Arial"/>
                <a:cs typeface="Arial"/>
              </a:rPr>
              <a:t>s</a:t>
            </a:r>
            <a:r>
              <a:rPr sz="1800" spc="-5" dirty="0">
                <a:latin typeface="Arial"/>
                <a:cs typeface="Arial"/>
              </a:rPr>
              <a:t>t</a:t>
            </a:r>
            <a:r>
              <a:rPr sz="1800" spc="-10" dirty="0">
                <a:latin typeface="Arial"/>
                <a:cs typeface="Arial"/>
              </a:rPr>
              <a:t>e</a:t>
            </a:r>
            <a:r>
              <a:rPr sz="1800" dirty="0">
                <a:latin typeface="Arial"/>
                <a:cs typeface="Arial"/>
              </a:rPr>
              <a:t>m</a:t>
            </a:r>
            <a:r>
              <a:rPr sz="1800" spc="75" dirty="0">
                <a:latin typeface="Times New Roman"/>
                <a:cs typeface="Times New Roman"/>
              </a:rPr>
              <a:t> </a:t>
            </a:r>
            <a:r>
              <a:rPr sz="1800" spc="-40" dirty="0">
                <a:latin typeface="Arial"/>
                <a:cs typeface="Arial"/>
              </a:rPr>
              <a:t>w</a:t>
            </a:r>
            <a:r>
              <a:rPr sz="1800" spc="-5" dirty="0">
                <a:latin typeface="Arial"/>
                <a:cs typeface="Arial"/>
              </a:rPr>
              <a:t>il</a:t>
            </a:r>
            <a:r>
              <a:rPr sz="1800" dirty="0">
                <a:latin typeface="Arial"/>
                <a:cs typeface="Arial"/>
              </a:rPr>
              <a:t>l</a:t>
            </a:r>
            <a:r>
              <a:rPr sz="1800" spc="95" dirty="0">
                <a:latin typeface="Times New Roman"/>
                <a:cs typeface="Times New Roman"/>
              </a:rPr>
              <a:t> </a:t>
            </a:r>
            <a:r>
              <a:rPr sz="1800" spc="-10" dirty="0">
                <a:latin typeface="Arial"/>
                <a:cs typeface="Arial"/>
              </a:rPr>
              <a:t>gene</a:t>
            </a:r>
            <a:r>
              <a:rPr sz="1800" dirty="0">
                <a:latin typeface="Arial"/>
                <a:cs typeface="Arial"/>
              </a:rPr>
              <a:t>r</a:t>
            </a:r>
            <a:r>
              <a:rPr sz="1800" spc="-20" dirty="0">
                <a:latin typeface="Arial"/>
                <a:cs typeface="Arial"/>
              </a:rPr>
              <a:t>a</a:t>
            </a:r>
            <a:r>
              <a:rPr sz="1800" spc="-5" dirty="0">
                <a:latin typeface="Arial"/>
                <a:cs typeface="Arial"/>
              </a:rPr>
              <a:t>t</a:t>
            </a:r>
            <a:r>
              <a:rPr sz="1800" dirty="0">
                <a:latin typeface="Arial"/>
                <a:cs typeface="Arial"/>
              </a:rPr>
              <a:t>e</a:t>
            </a:r>
            <a:r>
              <a:rPr sz="1800" spc="60" dirty="0">
                <a:latin typeface="Times New Roman"/>
                <a:cs typeface="Times New Roman"/>
              </a:rPr>
              <a:t> </a:t>
            </a:r>
            <a:r>
              <a:rPr sz="1800" spc="-10" dirty="0">
                <a:latin typeface="Arial"/>
                <a:cs typeface="Arial"/>
              </a:rPr>
              <a:t>be</a:t>
            </a:r>
            <a:r>
              <a:rPr sz="1800" spc="-5" dirty="0">
                <a:latin typeface="Arial"/>
                <a:cs typeface="Arial"/>
              </a:rPr>
              <a:t>l</a:t>
            </a:r>
            <a:r>
              <a:rPr sz="1800" spc="-10" dirty="0">
                <a:latin typeface="Arial"/>
                <a:cs typeface="Arial"/>
              </a:rPr>
              <a:t>o</a:t>
            </a:r>
            <a:r>
              <a:rPr sz="1800" dirty="0">
                <a:latin typeface="Arial"/>
                <a:cs typeface="Arial"/>
              </a:rPr>
              <a:t>w</a:t>
            </a:r>
            <a:r>
              <a:rPr sz="1800" spc="60" dirty="0">
                <a:latin typeface="Times New Roman"/>
                <a:cs typeface="Times New Roman"/>
              </a:rPr>
              <a:t> </a:t>
            </a:r>
            <a:r>
              <a:rPr sz="1800" spc="-5" dirty="0">
                <a:latin typeface="Arial"/>
                <a:cs typeface="Arial"/>
              </a:rPr>
              <a:t>t</a:t>
            </a:r>
            <a:r>
              <a:rPr sz="1800" spc="-10" dirty="0">
                <a:latin typeface="Arial"/>
                <a:cs typeface="Arial"/>
              </a:rPr>
              <a:t>e</a:t>
            </a:r>
            <a:r>
              <a:rPr sz="1800" dirty="0">
                <a:latin typeface="Arial"/>
                <a:cs typeface="Arial"/>
              </a:rPr>
              <a:t>m</a:t>
            </a:r>
            <a:r>
              <a:rPr sz="1800" spc="-10" dirty="0">
                <a:latin typeface="Arial"/>
                <a:cs typeface="Arial"/>
              </a:rPr>
              <a:t>p</a:t>
            </a:r>
            <a:r>
              <a:rPr sz="1800" spc="-5" dirty="0">
                <a:latin typeface="Arial"/>
                <a:cs typeface="Arial"/>
              </a:rPr>
              <a:t>l</a:t>
            </a:r>
            <a:r>
              <a:rPr sz="1800" spc="-20" dirty="0">
                <a:latin typeface="Arial"/>
                <a:cs typeface="Arial"/>
              </a:rPr>
              <a:t>a</a:t>
            </a:r>
            <a:r>
              <a:rPr sz="1800" spc="-5" dirty="0">
                <a:latin typeface="Arial"/>
                <a:cs typeface="Arial"/>
              </a:rPr>
              <a:t>t</a:t>
            </a:r>
            <a:r>
              <a:rPr sz="1800" spc="-10" dirty="0">
                <a:latin typeface="Arial"/>
                <a:cs typeface="Arial"/>
              </a:rPr>
              <a:t>e</a:t>
            </a:r>
            <a:r>
              <a:rPr sz="1800" dirty="0">
                <a:latin typeface="Arial"/>
                <a:cs typeface="Arial"/>
              </a:rPr>
              <a:t>s</a:t>
            </a:r>
            <a:r>
              <a:rPr sz="1800" spc="65" dirty="0">
                <a:latin typeface="Times New Roman"/>
                <a:cs typeface="Times New Roman"/>
              </a:rPr>
              <a:t> </a:t>
            </a:r>
            <a:r>
              <a:rPr sz="1800" spc="-10" dirty="0">
                <a:latin typeface="Arial"/>
                <a:cs typeface="Arial"/>
              </a:rPr>
              <a:t>a</a:t>
            </a:r>
            <a:r>
              <a:rPr sz="1800" dirty="0">
                <a:latin typeface="Arial"/>
                <a:cs typeface="Arial"/>
              </a:rPr>
              <a:t>s</a:t>
            </a:r>
            <a:r>
              <a:rPr sz="1800" spc="50" dirty="0">
                <a:latin typeface="Times New Roman"/>
                <a:cs typeface="Times New Roman"/>
              </a:rPr>
              <a:t> </a:t>
            </a:r>
            <a:r>
              <a:rPr sz="1800" spc="-10" dirty="0">
                <a:latin typeface="Arial"/>
                <a:cs typeface="Arial"/>
              </a:rPr>
              <a:t>pe</a:t>
            </a:r>
            <a:r>
              <a:rPr sz="1800" dirty="0">
                <a:latin typeface="Arial"/>
                <a:cs typeface="Arial"/>
              </a:rPr>
              <a:t>r</a:t>
            </a:r>
            <a:r>
              <a:rPr sz="1800" spc="50" dirty="0">
                <a:latin typeface="Times New Roman"/>
                <a:cs typeface="Times New Roman"/>
              </a:rPr>
              <a:t> </a:t>
            </a:r>
            <a:r>
              <a:rPr sz="1800" spc="-20" dirty="0">
                <a:latin typeface="Arial"/>
                <a:cs typeface="Arial"/>
              </a:rPr>
              <a:t>o</a:t>
            </a:r>
            <a:r>
              <a:rPr sz="1800" spc="-40" dirty="0">
                <a:latin typeface="Arial"/>
                <a:cs typeface="Arial"/>
              </a:rPr>
              <a:t>f</a:t>
            </a:r>
            <a:r>
              <a:rPr sz="1800" spc="-5" dirty="0">
                <a:latin typeface="Arial"/>
                <a:cs typeface="Arial"/>
              </a:rPr>
              <a:t>fi</a:t>
            </a:r>
            <a:r>
              <a:rPr sz="1800" dirty="0">
                <a:latin typeface="Arial"/>
                <a:cs typeface="Arial"/>
              </a:rPr>
              <a:t>ce</a:t>
            </a:r>
            <a:r>
              <a:rPr sz="1800" spc="60" dirty="0">
                <a:latin typeface="Times New Roman"/>
                <a:cs typeface="Times New Roman"/>
              </a:rPr>
              <a:t> </a:t>
            </a:r>
            <a:r>
              <a:rPr sz="1800" spc="-10" dirty="0">
                <a:latin typeface="Arial"/>
                <a:cs typeface="Arial"/>
              </a:rPr>
              <a:t>p</a:t>
            </a:r>
            <a:r>
              <a:rPr sz="1800" dirty="0">
                <a:latin typeface="Arial"/>
                <a:cs typeface="Arial"/>
              </a:rPr>
              <a:t>r</a:t>
            </a:r>
            <a:r>
              <a:rPr sz="1800" spc="-10" dirty="0">
                <a:latin typeface="Arial"/>
                <a:cs typeface="Arial"/>
              </a:rPr>
              <a:t>o</a:t>
            </a:r>
            <a:r>
              <a:rPr sz="1800" dirty="0">
                <a:latin typeface="Arial"/>
                <a:cs typeface="Arial"/>
              </a:rPr>
              <a:t>c</a:t>
            </a:r>
            <a:r>
              <a:rPr sz="1800" spc="-10" dirty="0">
                <a:latin typeface="Arial"/>
                <a:cs typeface="Arial"/>
              </a:rPr>
              <a:t>edu</a:t>
            </a:r>
            <a:r>
              <a:rPr sz="1800" dirty="0">
                <a:latin typeface="Arial"/>
                <a:cs typeface="Arial"/>
              </a:rPr>
              <a:t>re</a:t>
            </a:r>
            <a:endParaRPr sz="1800">
              <a:latin typeface="Arial"/>
              <a:cs typeface="Arial"/>
            </a:endParaRPr>
          </a:p>
        </p:txBody>
      </p:sp>
      <p:sp>
        <p:nvSpPr>
          <p:cNvPr id="8" name="object 8"/>
          <p:cNvSpPr txBox="1"/>
          <p:nvPr/>
        </p:nvSpPr>
        <p:spPr>
          <a:xfrm>
            <a:off x="4282433" y="4364172"/>
            <a:ext cx="3500754" cy="2286000"/>
          </a:xfrm>
          <a:prstGeom prst="rect">
            <a:avLst/>
          </a:prstGeom>
        </p:spPr>
        <p:txBody>
          <a:bodyPr vert="horz" wrap="square" lIns="0" tIns="0" rIns="0" bIns="0" rtlCol="0">
            <a:spAutoFit/>
          </a:bodyPr>
          <a:lstStyle/>
          <a:p>
            <a:pPr marL="457200" indent="-457200">
              <a:lnSpc>
                <a:spcPct val="100000"/>
              </a:lnSpc>
              <a:buFont typeface="Arial"/>
              <a:buAutoNum type="arabicPeriod"/>
              <a:tabLst>
                <a:tab pos="457200" algn="l"/>
              </a:tabLst>
            </a:pPr>
            <a:r>
              <a:rPr sz="1800" spc="-5" dirty="0">
                <a:latin typeface="Arial"/>
                <a:cs typeface="Arial"/>
              </a:rPr>
              <a:t>C</a:t>
            </a:r>
            <a:r>
              <a:rPr sz="1800" spc="-10" dirty="0">
                <a:latin typeface="Arial"/>
                <a:cs typeface="Arial"/>
              </a:rPr>
              <a:t>o</a:t>
            </a:r>
            <a:r>
              <a:rPr sz="1800" dirty="0">
                <a:latin typeface="Arial"/>
                <a:cs typeface="Arial"/>
              </a:rPr>
              <a:t>mm</a:t>
            </a:r>
            <a:r>
              <a:rPr sz="1800" spc="-5" dirty="0">
                <a:latin typeface="Arial"/>
                <a:cs typeface="Arial"/>
              </a:rPr>
              <a:t>itt</a:t>
            </a:r>
            <a:r>
              <a:rPr sz="1800" spc="-10" dirty="0">
                <a:latin typeface="Arial"/>
                <a:cs typeface="Arial"/>
              </a:rPr>
              <a:t>e</a:t>
            </a:r>
            <a:r>
              <a:rPr sz="1800" dirty="0">
                <a:latin typeface="Arial"/>
                <a:cs typeface="Arial"/>
              </a:rPr>
              <a:t>e</a:t>
            </a:r>
            <a:r>
              <a:rPr sz="1800" spc="60" dirty="0">
                <a:latin typeface="Times New Roman"/>
                <a:cs typeface="Times New Roman"/>
              </a:rPr>
              <a:t> </a:t>
            </a:r>
            <a:r>
              <a:rPr sz="1800" spc="-5" dirty="0">
                <a:latin typeface="Arial"/>
                <a:cs typeface="Arial"/>
              </a:rPr>
              <a:t>Ci</a:t>
            </a:r>
            <a:r>
              <a:rPr sz="1800" dirty="0">
                <a:latin typeface="Arial"/>
                <a:cs typeface="Arial"/>
              </a:rPr>
              <a:t>rc</a:t>
            </a:r>
            <a:r>
              <a:rPr sz="1800" spc="-10" dirty="0">
                <a:latin typeface="Arial"/>
                <a:cs typeface="Arial"/>
              </a:rPr>
              <a:t>u</a:t>
            </a:r>
            <a:r>
              <a:rPr sz="1800" spc="-5" dirty="0">
                <a:latin typeface="Arial"/>
                <a:cs typeface="Arial"/>
              </a:rPr>
              <a:t>l</a:t>
            </a:r>
            <a:r>
              <a:rPr sz="1800" spc="-10" dirty="0">
                <a:latin typeface="Arial"/>
                <a:cs typeface="Arial"/>
              </a:rPr>
              <a:t>ar</a:t>
            </a:r>
            <a:endParaRPr sz="1800" dirty="0">
              <a:latin typeface="Arial"/>
              <a:cs typeface="Arial"/>
            </a:endParaRPr>
          </a:p>
          <a:p>
            <a:pPr marL="457200" indent="-457200">
              <a:lnSpc>
                <a:spcPct val="100000"/>
              </a:lnSpc>
              <a:spcBef>
                <a:spcPts val="1080"/>
              </a:spcBef>
              <a:buFont typeface="Arial"/>
              <a:buAutoNum type="arabicPeriod"/>
              <a:tabLst>
                <a:tab pos="457200" algn="l"/>
              </a:tabLst>
            </a:pPr>
            <a:r>
              <a:rPr sz="1800" spc="-20" dirty="0">
                <a:latin typeface="Arial"/>
                <a:cs typeface="Arial"/>
              </a:rPr>
              <a:t>S</a:t>
            </a:r>
            <a:r>
              <a:rPr sz="1800" spc="-10" dirty="0">
                <a:latin typeface="Arial"/>
                <a:cs typeface="Arial"/>
              </a:rPr>
              <a:t>ub</a:t>
            </a:r>
            <a:r>
              <a:rPr sz="1800" dirty="0">
                <a:latin typeface="Arial"/>
                <a:cs typeface="Arial"/>
              </a:rPr>
              <a:t>m</a:t>
            </a:r>
            <a:r>
              <a:rPr sz="1800" spc="-5" dirty="0">
                <a:latin typeface="Arial"/>
                <a:cs typeface="Arial"/>
              </a:rPr>
              <a:t>itt</a:t>
            </a:r>
            <a:r>
              <a:rPr sz="1800" spc="-10" dirty="0">
                <a:latin typeface="Arial"/>
                <a:cs typeface="Arial"/>
              </a:rPr>
              <a:t>e</a:t>
            </a:r>
            <a:r>
              <a:rPr sz="1800" dirty="0">
                <a:latin typeface="Arial"/>
                <a:cs typeface="Arial"/>
              </a:rPr>
              <a:t>d</a:t>
            </a:r>
            <a:r>
              <a:rPr sz="1800" spc="60" dirty="0">
                <a:latin typeface="Times New Roman"/>
                <a:cs typeface="Times New Roman"/>
              </a:rPr>
              <a:t> </a:t>
            </a:r>
            <a:r>
              <a:rPr sz="1800" spc="-5" dirty="0">
                <a:latin typeface="Arial"/>
                <a:cs typeface="Arial"/>
              </a:rPr>
              <a:t>C</a:t>
            </a:r>
            <a:r>
              <a:rPr sz="1800" spc="-10" dirty="0">
                <a:latin typeface="Arial"/>
                <a:cs typeface="Arial"/>
              </a:rPr>
              <a:t>o</a:t>
            </a:r>
            <a:r>
              <a:rPr sz="1800" dirty="0">
                <a:latin typeface="Arial"/>
                <a:cs typeface="Arial"/>
              </a:rPr>
              <a:t>mm</a:t>
            </a:r>
            <a:r>
              <a:rPr sz="1800" spc="-5" dirty="0">
                <a:latin typeface="Arial"/>
                <a:cs typeface="Arial"/>
              </a:rPr>
              <a:t>itt</a:t>
            </a:r>
            <a:r>
              <a:rPr sz="1800" spc="-10" dirty="0">
                <a:latin typeface="Arial"/>
                <a:cs typeface="Arial"/>
              </a:rPr>
              <a:t>e</a:t>
            </a:r>
            <a:r>
              <a:rPr sz="1800" dirty="0">
                <a:latin typeface="Arial"/>
                <a:cs typeface="Arial"/>
              </a:rPr>
              <a:t>e</a:t>
            </a:r>
            <a:r>
              <a:rPr sz="1800" spc="45" dirty="0">
                <a:latin typeface="Times New Roman"/>
                <a:cs typeface="Times New Roman"/>
              </a:rPr>
              <a:t> </a:t>
            </a:r>
            <a:r>
              <a:rPr sz="1800" spc="-5" dirty="0">
                <a:latin typeface="Arial"/>
                <a:cs typeface="Arial"/>
              </a:rPr>
              <a:t>Ci</a:t>
            </a:r>
            <a:r>
              <a:rPr sz="1800" dirty="0">
                <a:latin typeface="Arial"/>
                <a:cs typeface="Arial"/>
              </a:rPr>
              <a:t>rc</a:t>
            </a:r>
            <a:r>
              <a:rPr sz="1800" spc="-10" dirty="0">
                <a:latin typeface="Arial"/>
                <a:cs typeface="Arial"/>
              </a:rPr>
              <a:t>u</a:t>
            </a:r>
            <a:r>
              <a:rPr sz="1800" spc="-5" dirty="0">
                <a:latin typeface="Arial"/>
                <a:cs typeface="Arial"/>
              </a:rPr>
              <a:t>l</a:t>
            </a:r>
            <a:r>
              <a:rPr sz="1800" spc="-10" dirty="0">
                <a:latin typeface="Arial"/>
                <a:cs typeface="Arial"/>
              </a:rPr>
              <a:t>ar</a:t>
            </a:r>
            <a:endParaRPr sz="1800" dirty="0">
              <a:latin typeface="Arial"/>
              <a:cs typeface="Arial"/>
            </a:endParaRPr>
          </a:p>
          <a:p>
            <a:pPr marL="457200" indent="-457200">
              <a:lnSpc>
                <a:spcPct val="100000"/>
              </a:lnSpc>
              <a:spcBef>
                <a:spcPts val="1080"/>
              </a:spcBef>
              <a:buFont typeface="Arial"/>
              <a:buAutoNum type="arabicPeriod"/>
              <a:tabLst>
                <a:tab pos="457200" algn="l"/>
              </a:tabLst>
            </a:pPr>
            <a:r>
              <a:rPr sz="1800" spc="-20" dirty="0">
                <a:latin typeface="Arial"/>
                <a:cs typeface="Arial"/>
              </a:rPr>
              <a:t>A</a:t>
            </a:r>
            <a:r>
              <a:rPr sz="1800" spc="-10" dirty="0">
                <a:latin typeface="Arial"/>
                <a:cs typeface="Arial"/>
              </a:rPr>
              <a:t>gend</a:t>
            </a:r>
            <a:r>
              <a:rPr sz="1800" dirty="0">
                <a:latin typeface="Arial"/>
                <a:cs typeface="Arial"/>
              </a:rPr>
              <a:t>a</a:t>
            </a:r>
            <a:r>
              <a:rPr sz="1800" spc="60" dirty="0">
                <a:latin typeface="Times New Roman"/>
                <a:cs typeface="Times New Roman"/>
              </a:rPr>
              <a:t> </a:t>
            </a:r>
            <a:r>
              <a:rPr sz="1800" spc="-5" dirty="0">
                <a:latin typeface="Arial"/>
                <a:cs typeface="Arial"/>
              </a:rPr>
              <a:t>D</a:t>
            </a:r>
            <a:r>
              <a:rPr sz="1800" spc="-20" dirty="0">
                <a:latin typeface="Arial"/>
                <a:cs typeface="Arial"/>
              </a:rPr>
              <a:t>e</a:t>
            </a:r>
            <a:r>
              <a:rPr sz="1800" spc="-5" dirty="0">
                <a:latin typeface="Arial"/>
                <a:cs typeface="Arial"/>
              </a:rPr>
              <a:t>t</a:t>
            </a:r>
            <a:r>
              <a:rPr sz="1800" spc="-10" dirty="0">
                <a:latin typeface="Arial"/>
                <a:cs typeface="Arial"/>
              </a:rPr>
              <a:t>a</a:t>
            </a:r>
            <a:r>
              <a:rPr sz="1800" spc="-5" dirty="0">
                <a:latin typeface="Arial"/>
                <a:cs typeface="Arial"/>
              </a:rPr>
              <a:t>il</a:t>
            </a:r>
            <a:r>
              <a:rPr sz="1800" dirty="0">
                <a:latin typeface="Arial"/>
                <a:cs typeface="Arial"/>
              </a:rPr>
              <a:t>s</a:t>
            </a:r>
          </a:p>
          <a:p>
            <a:pPr marL="457200" indent="-457200">
              <a:lnSpc>
                <a:spcPct val="100000"/>
              </a:lnSpc>
              <a:spcBef>
                <a:spcPts val="1080"/>
              </a:spcBef>
              <a:buFont typeface="Arial"/>
              <a:buAutoNum type="arabicPeriod"/>
              <a:tabLst>
                <a:tab pos="457200" algn="l"/>
              </a:tabLst>
            </a:pPr>
            <a:r>
              <a:rPr sz="1800" dirty="0">
                <a:latin typeface="Arial"/>
                <a:cs typeface="Arial"/>
              </a:rPr>
              <a:t>M</a:t>
            </a:r>
            <a:r>
              <a:rPr sz="1800" spc="-10" dirty="0">
                <a:latin typeface="Arial"/>
                <a:cs typeface="Arial"/>
              </a:rPr>
              <a:t>ee</a:t>
            </a:r>
            <a:r>
              <a:rPr sz="1800" dirty="0">
                <a:latin typeface="Arial"/>
                <a:cs typeface="Arial"/>
              </a:rPr>
              <a:t>t</a:t>
            </a:r>
            <a:r>
              <a:rPr sz="1800" spc="-5" dirty="0">
                <a:latin typeface="Arial"/>
                <a:cs typeface="Arial"/>
              </a:rPr>
              <a:t>i</a:t>
            </a:r>
            <a:r>
              <a:rPr sz="1800" spc="-10" dirty="0">
                <a:latin typeface="Arial"/>
                <a:cs typeface="Arial"/>
              </a:rPr>
              <a:t>n</a:t>
            </a:r>
            <a:r>
              <a:rPr sz="1800" dirty="0">
                <a:latin typeface="Arial"/>
                <a:cs typeface="Arial"/>
              </a:rPr>
              <a:t>g</a:t>
            </a:r>
            <a:r>
              <a:rPr sz="1800" spc="60" dirty="0">
                <a:latin typeface="Times New Roman"/>
                <a:cs typeface="Times New Roman"/>
              </a:rPr>
              <a:t> </a:t>
            </a:r>
            <a:r>
              <a:rPr sz="1800" spc="-5" dirty="0">
                <a:latin typeface="Arial"/>
                <a:cs typeface="Arial"/>
              </a:rPr>
              <a:t>I</a:t>
            </a:r>
            <a:r>
              <a:rPr sz="1800" spc="-10" dirty="0">
                <a:latin typeface="Arial"/>
                <a:cs typeface="Arial"/>
              </a:rPr>
              <a:t>n</a:t>
            </a:r>
            <a:r>
              <a:rPr sz="1800" dirty="0">
                <a:latin typeface="Arial"/>
                <a:cs typeface="Arial"/>
              </a:rPr>
              <a:t>v</a:t>
            </a:r>
            <a:r>
              <a:rPr sz="1800" spc="-5" dirty="0">
                <a:latin typeface="Arial"/>
                <a:cs typeface="Arial"/>
              </a:rPr>
              <a:t>it</a:t>
            </a:r>
            <a:r>
              <a:rPr sz="1800" dirty="0">
                <a:latin typeface="Arial"/>
                <a:cs typeface="Arial"/>
              </a:rPr>
              <a:t>e</a:t>
            </a:r>
          </a:p>
          <a:p>
            <a:pPr marL="457200" indent="-457200">
              <a:lnSpc>
                <a:spcPct val="100000"/>
              </a:lnSpc>
              <a:spcBef>
                <a:spcPts val="1080"/>
              </a:spcBef>
              <a:buFont typeface="Arial"/>
              <a:buAutoNum type="arabicPeriod"/>
              <a:tabLst>
                <a:tab pos="457200" algn="l"/>
              </a:tabLst>
            </a:pPr>
            <a:r>
              <a:rPr sz="1800" dirty="0">
                <a:latin typeface="Arial"/>
                <a:cs typeface="Arial"/>
              </a:rPr>
              <a:t>M</a:t>
            </a:r>
            <a:r>
              <a:rPr sz="1800" spc="-5" dirty="0">
                <a:latin typeface="Arial"/>
                <a:cs typeface="Arial"/>
              </a:rPr>
              <a:t>i</a:t>
            </a:r>
            <a:r>
              <a:rPr sz="1800" spc="-10" dirty="0">
                <a:latin typeface="Arial"/>
                <a:cs typeface="Arial"/>
              </a:rPr>
              <a:t>nu</a:t>
            </a:r>
            <a:r>
              <a:rPr sz="1800" dirty="0">
                <a:latin typeface="Arial"/>
                <a:cs typeface="Arial"/>
              </a:rPr>
              <a:t>t</a:t>
            </a:r>
            <a:r>
              <a:rPr sz="1800" spc="-10" dirty="0">
                <a:latin typeface="Arial"/>
                <a:cs typeface="Arial"/>
              </a:rPr>
              <a:t>e</a:t>
            </a:r>
            <a:r>
              <a:rPr sz="1800" dirty="0">
                <a:latin typeface="Arial"/>
                <a:cs typeface="Arial"/>
              </a:rPr>
              <a:t>s</a:t>
            </a:r>
            <a:r>
              <a:rPr sz="1800" spc="65" dirty="0">
                <a:latin typeface="Times New Roman"/>
                <a:cs typeface="Times New Roman"/>
              </a:rPr>
              <a:t> </a:t>
            </a:r>
            <a:r>
              <a:rPr sz="1800" spc="-20" dirty="0">
                <a:latin typeface="Arial"/>
                <a:cs typeface="Arial"/>
              </a:rPr>
              <a:t>o</a:t>
            </a:r>
            <a:r>
              <a:rPr sz="1800" spc="-5" dirty="0">
                <a:latin typeface="Arial"/>
                <a:cs typeface="Arial"/>
              </a:rPr>
              <a:t>f</a:t>
            </a:r>
            <a:r>
              <a:rPr sz="1800" spc="45" dirty="0">
                <a:latin typeface="Times New Roman"/>
                <a:cs typeface="Times New Roman"/>
              </a:rPr>
              <a:t> </a:t>
            </a:r>
            <a:r>
              <a:rPr sz="1800" dirty="0">
                <a:latin typeface="Arial"/>
                <a:cs typeface="Arial"/>
              </a:rPr>
              <a:t>M</a:t>
            </a:r>
            <a:r>
              <a:rPr sz="1800" spc="-10" dirty="0">
                <a:latin typeface="Arial"/>
                <a:cs typeface="Arial"/>
              </a:rPr>
              <a:t>ee</a:t>
            </a:r>
            <a:r>
              <a:rPr sz="1800" dirty="0">
                <a:latin typeface="Arial"/>
                <a:cs typeface="Arial"/>
              </a:rPr>
              <a:t>t</a:t>
            </a:r>
            <a:r>
              <a:rPr sz="1800" spc="-5" dirty="0">
                <a:latin typeface="Arial"/>
                <a:cs typeface="Arial"/>
              </a:rPr>
              <a:t>i</a:t>
            </a:r>
            <a:r>
              <a:rPr sz="1800" spc="-10" dirty="0">
                <a:latin typeface="Arial"/>
                <a:cs typeface="Arial"/>
              </a:rPr>
              <a:t>ng</a:t>
            </a:r>
            <a:endParaRPr sz="1800" dirty="0">
              <a:latin typeface="Arial"/>
              <a:cs typeface="Arial"/>
            </a:endParaRPr>
          </a:p>
          <a:p>
            <a:pPr marL="457200" indent="-457200">
              <a:lnSpc>
                <a:spcPts val="2140"/>
              </a:lnSpc>
              <a:spcBef>
                <a:spcPts val="1080"/>
              </a:spcBef>
              <a:buFont typeface="Arial"/>
              <a:buAutoNum type="arabicPeriod"/>
              <a:tabLst>
                <a:tab pos="457200" algn="l"/>
              </a:tabLst>
            </a:pPr>
            <a:r>
              <a:rPr sz="1800" dirty="0">
                <a:latin typeface="Arial"/>
                <a:cs typeface="Arial"/>
              </a:rPr>
              <a:t>M</a:t>
            </a:r>
            <a:r>
              <a:rPr sz="1800" spc="-10" dirty="0">
                <a:latin typeface="Arial"/>
                <a:cs typeface="Arial"/>
              </a:rPr>
              <a:t>ee</a:t>
            </a:r>
            <a:r>
              <a:rPr sz="1800" dirty="0">
                <a:latin typeface="Arial"/>
                <a:cs typeface="Arial"/>
              </a:rPr>
              <a:t>t</a:t>
            </a:r>
            <a:r>
              <a:rPr sz="1800" spc="-5" dirty="0">
                <a:latin typeface="Arial"/>
                <a:cs typeface="Arial"/>
              </a:rPr>
              <a:t>i</a:t>
            </a:r>
            <a:r>
              <a:rPr sz="1800" spc="-10" dirty="0">
                <a:latin typeface="Arial"/>
                <a:cs typeface="Arial"/>
              </a:rPr>
              <a:t>n</a:t>
            </a:r>
            <a:r>
              <a:rPr sz="1800" dirty="0">
                <a:latin typeface="Arial"/>
                <a:cs typeface="Arial"/>
              </a:rPr>
              <a:t>g</a:t>
            </a:r>
            <a:r>
              <a:rPr sz="1800" spc="60" dirty="0">
                <a:latin typeface="Times New Roman"/>
                <a:cs typeface="Times New Roman"/>
              </a:rPr>
              <a:t> </a:t>
            </a:r>
            <a:r>
              <a:rPr sz="1800" spc="-5" dirty="0">
                <a:latin typeface="Arial"/>
                <a:cs typeface="Arial"/>
              </a:rPr>
              <a:t>D</a:t>
            </a:r>
            <a:r>
              <a:rPr sz="1800" spc="-20" dirty="0">
                <a:latin typeface="Arial"/>
                <a:cs typeface="Arial"/>
              </a:rPr>
              <a:t>e</a:t>
            </a:r>
            <a:r>
              <a:rPr sz="1800" spc="-5" dirty="0">
                <a:latin typeface="Arial"/>
                <a:cs typeface="Arial"/>
              </a:rPr>
              <a:t>t</a:t>
            </a:r>
            <a:r>
              <a:rPr sz="1800" spc="-10" dirty="0">
                <a:latin typeface="Arial"/>
                <a:cs typeface="Arial"/>
              </a:rPr>
              <a:t>a</a:t>
            </a:r>
            <a:r>
              <a:rPr sz="1800" spc="-5" dirty="0">
                <a:latin typeface="Arial"/>
                <a:cs typeface="Arial"/>
              </a:rPr>
              <a:t>il</a:t>
            </a:r>
            <a:r>
              <a:rPr sz="1800" dirty="0">
                <a:latin typeface="Arial"/>
                <a:cs typeface="Arial"/>
              </a:rPr>
              <a:t>s</a:t>
            </a:r>
          </a:p>
        </p:txBody>
      </p:sp>
      <p:sp>
        <p:nvSpPr>
          <p:cNvPr id="9" name="object 9"/>
          <p:cNvSpPr txBox="1"/>
          <p:nvPr/>
        </p:nvSpPr>
        <p:spPr>
          <a:xfrm>
            <a:off x="775715" y="4800600"/>
            <a:ext cx="2057400" cy="1218282"/>
          </a:xfrm>
          <a:prstGeom prst="rect">
            <a:avLst/>
          </a:prstGeom>
          <a:ln w="57911">
            <a:solidFill>
              <a:srgbClr val="0D5265"/>
            </a:solidFill>
          </a:ln>
        </p:spPr>
        <p:txBody>
          <a:bodyPr vert="horz" wrap="square" lIns="0" tIns="0" rIns="0" bIns="0" rtlCol="0">
            <a:spAutoFit/>
          </a:bodyPr>
          <a:lstStyle/>
          <a:p>
            <a:pPr marL="154305" marR="148590">
              <a:lnSpc>
                <a:spcPts val="1939"/>
              </a:lnSpc>
            </a:pPr>
            <a:r>
              <a:rPr sz="1800" spc="-20" dirty="0">
                <a:latin typeface="Arial" panose="020B0604020202020204" pitchFamily="34" charset="0"/>
                <a:cs typeface="Arial" panose="020B0604020202020204" pitchFamily="34" charset="0"/>
              </a:rPr>
              <a:t>T</a:t>
            </a:r>
            <a:r>
              <a:rPr sz="1800" spc="-25" dirty="0">
                <a:latin typeface="Arial" panose="020B0604020202020204" pitchFamily="34" charset="0"/>
                <a:cs typeface="Arial" panose="020B0604020202020204" pitchFamily="34" charset="0"/>
              </a:rPr>
              <a:t>e</a:t>
            </a:r>
            <a:r>
              <a:rPr sz="1800" spc="45" dirty="0">
                <a:latin typeface="Arial" panose="020B0604020202020204" pitchFamily="34" charset="0"/>
                <a:cs typeface="Arial" panose="020B0604020202020204" pitchFamily="34" charset="0"/>
              </a:rPr>
              <a:t>m</a:t>
            </a:r>
            <a:r>
              <a:rPr sz="1800" spc="10" dirty="0">
                <a:latin typeface="Arial" panose="020B0604020202020204" pitchFamily="34" charset="0"/>
                <a:cs typeface="Arial" panose="020B0604020202020204" pitchFamily="34" charset="0"/>
              </a:rPr>
              <a:t>pla</a:t>
            </a:r>
            <a:r>
              <a:rPr sz="1800" spc="105" dirty="0">
                <a:latin typeface="Arial" panose="020B0604020202020204" pitchFamily="34" charset="0"/>
                <a:cs typeface="Arial" panose="020B0604020202020204" pitchFamily="34" charset="0"/>
              </a:rPr>
              <a:t>t</a:t>
            </a:r>
            <a:r>
              <a:rPr sz="1800" spc="-10" dirty="0">
                <a:latin typeface="Arial" panose="020B0604020202020204" pitchFamily="34" charset="0"/>
                <a:cs typeface="Arial" panose="020B0604020202020204" pitchFamily="34" charset="0"/>
              </a:rPr>
              <a:t>e</a:t>
            </a:r>
            <a:r>
              <a:rPr sz="1800" spc="-60" dirty="0">
                <a:latin typeface="Arial" panose="020B0604020202020204" pitchFamily="34" charset="0"/>
                <a:cs typeface="Arial" panose="020B0604020202020204" pitchFamily="34" charset="0"/>
              </a:rPr>
              <a:t>s</a:t>
            </a:r>
            <a:r>
              <a:rPr sz="1800" spc="-35" dirty="0">
                <a:latin typeface="Arial" panose="020B0604020202020204" pitchFamily="34" charset="0"/>
                <a:cs typeface="Arial" panose="020B0604020202020204" pitchFamily="34" charset="0"/>
              </a:rPr>
              <a:t> </a:t>
            </a:r>
            <a:r>
              <a:rPr sz="1800" spc="-85" dirty="0">
                <a:latin typeface="Arial" panose="020B0604020202020204" pitchFamily="34" charset="0"/>
                <a:cs typeface="Arial" panose="020B0604020202020204" pitchFamily="34" charset="0"/>
              </a:rPr>
              <a:t>G</a:t>
            </a:r>
            <a:r>
              <a:rPr sz="1800" spc="10" dirty="0">
                <a:latin typeface="Arial" panose="020B0604020202020204" pitchFamily="34" charset="0"/>
                <a:cs typeface="Arial" panose="020B0604020202020204" pitchFamily="34" charset="0"/>
              </a:rPr>
              <a:t>e</a:t>
            </a:r>
            <a:r>
              <a:rPr sz="1800" spc="-5" dirty="0">
                <a:latin typeface="Arial" panose="020B0604020202020204" pitchFamily="34" charset="0"/>
                <a:cs typeface="Arial" panose="020B0604020202020204" pitchFamily="34" charset="0"/>
              </a:rPr>
              <a:t>n</a:t>
            </a:r>
            <a:r>
              <a:rPr sz="1800" spc="20" dirty="0">
                <a:latin typeface="Arial" panose="020B0604020202020204" pitchFamily="34" charset="0"/>
                <a:cs typeface="Arial" panose="020B0604020202020204" pitchFamily="34" charset="0"/>
              </a:rPr>
              <a:t>e</a:t>
            </a:r>
            <a:r>
              <a:rPr sz="1800" spc="-10" dirty="0">
                <a:latin typeface="Arial" panose="020B0604020202020204" pitchFamily="34" charset="0"/>
                <a:cs typeface="Arial" panose="020B0604020202020204" pitchFamily="34" charset="0"/>
              </a:rPr>
              <a:t>r</a:t>
            </a:r>
            <a:r>
              <a:rPr sz="1800" spc="-50" dirty="0">
                <a:latin typeface="Arial" panose="020B0604020202020204" pitchFamily="34" charset="0"/>
                <a:cs typeface="Arial" panose="020B0604020202020204" pitchFamily="34" charset="0"/>
              </a:rPr>
              <a:t>a</a:t>
            </a:r>
            <a:r>
              <a:rPr sz="1800" spc="105" dirty="0">
                <a:latin typeface="Arial" panose="020B0604020202020204" pitchFamily="34" charset="0"/>
                <a:cs typeface="Arial" panose="020B0604020202020204" pitchFamily="34" charset="0"/>
              </a:rPr>
              <a:t>t</a:t>
            </a:r>
            <a:r>
              <a:rPr sz="1800" spc="20" dirty="0">
                <a:latin typeface="Arial" panose="020B0604020202020204" pitchFamily="34" charset="0"/>
                <a:cs typeface="Arial" panose="020B0604020202020204" pitchFamily="34" charset="0"/>
              </a:rPr>
              <a:t>e</a:t>
            </a:r>
            <a:r>
              <a:rPr sz="1800" spc="15" dirty="0">
                <a:latin typeface="Arial" panose="020B0604020202020204" pitchFamily="34" charset="0"/>
                <a:cs typeface="Arial" panose="020B0604020202020204" pitchFamily="34" charset="0"/>
              </a:rPr>
              <a:t>d</a:t>
            </a:r>
            <a:r>
              <a:rPr sz="1800" dirty="0">
                <a:latin typeface="Arial" panose="020B0604020202020204" pitchFamily="34" charset="0"/>
                <a:cs typeface="Arial" panose="020B0604020202020204" pitchFamily="34" charset="0"/>
              </a:rPr>
              <a:t> </a:t>
            </a:r>
            <a:r>
              <a:rPr sz="1800" spc="25" dirty="0">
                <a:latin typeface="Arial" panose="020B0604020202020204" pitchFamily="34" charset="0"/>
                <a:cs typeface="Arial" panose="020B0604020202020204" pitchFamily="34" charset="0"/>
              </a:rPr>
              <a:t>in</a:t>
            </a:r>
            <a:r>
              <a:rPr sz="1800" spc="20" dirty="0">
                <a:latin typeface="Arial" panose="020B0604020202020204" pitchFamily="34" charset="0"/>
                <a:cs typeface="Arial" panose="020B0604020202020204" pitchFamily="34" charset="0"/>
              </a:rPr>
              <a:t> </a:t>
            </a:r>
            <a:r>
              <a:rPr sz="1800" spc="-70" dirty="0">
                <a:latin typeface="Arial" panose="020B0604020202020204" pitchFamily="34" charset="0"/>
                <a:cs typeface="Arial" panose="020B0604020202020204" pitchFamily="34" charset="0"/>
              </a:rPr>
              <a:t>F</a:t>
            </a:r>
            <a:r>
              <a:rPr sz="1800" spc="20" dirty="0">
                <a:latin typeface="Arial" panose="020B0604020202020204" pitchFamily="34" charset="0"/>
                <a:cs typeface="Arial" panose="020B0604020202020204" pitchFamily="34" charset="0"/>
              </a:rPr>
              <a:t>o</a:t>
            </a:r>
            <a:r>
              <a:rPr sz="1800" spc="40" dirty="0">
                <a:latin typeface="Arial" panose="020B0604020202020204" pitchFamily="34" charset="0"/>
                <a:cs typeface="Arial" panose="020B0604020202020204" pitchFamily="34" charset="0"/>
              </a:rPr>
              <a:t>r</a:t>
            </a:r>
            <a:r>
              <a:rPr sz="1800" spc="45" dirty="0">
                <a:latin typeface="Arial" panose="020B0604020202020204" pitchFamily="34" charset="0"/>
                <a:cs typeface="Arial" panose="020B0604020202020204" pitchFamily="34" charset="0"/>
              </a:rPr>
              <a:t>m</a:t>
            </a:r>
            <a:r>
              <a:rPr sz="1800" spc="-25" dirty="0">
                <a:latin typeface="Arial" panose="020B0604020202020204" pitchFamily="34" charset="0"/>
                <a:cs typeface="Arial" panose="020B0604020202020204" pitchFamily="34" charset="0"/>
              </a:rPr>
              <a:t>a</a:t>
            </a:r>
            <a:r>
              <a:rPr sz="1800" spc="-10" dirty="0">
                <a:latin typeface="Arial" panose="020B0604020202020204" pitchFamily="34" charset="0"/>
                <a:cs typeface="Arial" panose="020B0604020202020204" pitchFamily="34" charset="0"/>
              </a:rPr>
              <a:t>l</a:t>
            </a:r>
            <a:r>
              <a:rPr sz="180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a</a:t>
            </a:r>
            <a:r>
              <a:rPr sz="1800" spc="-10" dirty="0">
                <a:latin typeface="Arial" panose="020B0604020202020204" pitchFamily="34" charset="0"/>
                <a:cs typeface="Arial" panose="020B0604020202020204" pitchFamily="34" charset="0"/>
              </a:rPr>
              <a:t>n</a:t>
            </a:r>
            <a:r>
              <a:rPr sz="1800" spc="55" dirty="0">
                <a:latin typeface="Arial" panose="020B0604020202020204" pitchFamily="34" charset="0"/>
                <a:cs typeface="Arial" panose="020B0604020202020204" pitchFamily="34" charset="0"/>
              </a:rPr>
              <a:t>d</a:t>
            </a:r>
            <a:r>
              <a:rPr sz="1800" spc="25" dirty="0">
                <a:latin typeface="Arial" panose="020B0604020202020204" pitchFamily="34" charset="0"/>
                <a:cs typeface="Arial" panose="020B0604020202020204" pitchFamily="34" charset="0"/>
              </a:rPr>
              <a:t> </a:t>
            </a:r>
            <a:r>
              <a:rPr sz="1800" spc="-114" dirty="0">
                <a:latin typeface="Arial" panose="020B0604020202020204" pitchFamily="34" charset="0"/>
                <a:cs typeface="Arial" panose="020B0604020202020204" pitchFamily="34" charset="0"/>
              </a:rPr>
              <a:t>C</a:t>
            </a:r>
            <a:r>
              <a:rPr sz="1800" spc="20" dirty="0">
                <a:latin typeface="Arial" panose="020B0604020202020204" pitchFamily="34" charset="0"/>
                <a:cs typeface="Arial" panose="020B0604020202020204" pitchFamily="34" charset="0"/>
              </a:rPr>
              <a:t>o</a:t>
            </a:r>
            <a:r>
              <a:rPr sz="1800" spc="45" dirty="0">
                <a:latin typeface="Arial" panose="020B0604020202020204" pitchFamily="34" charset="0"/>
                <a:cs typeface="Arial" panose="020B0604020202020204" pitchFamily="34" charset="0"/>
              </a:rPr>
              <a:t>mm</a:t>
            </a:r>
            <a:r>
              <a:rPr sz="1800" spc="75" dirty="0">
                <a:latin typeface="Arial" panose="020B0604020202020204" pitchFamily="34" charset="0"/>
                <a:cs typeface="Arial" panose="020B0604020202020204" pitchFamily="34" charset="0"/>
              </a:rPr>
              <a:t>itt</a:t>
            </a:r>
            <a:r>
              <a:rPr sz="1800" spc="-25" dirty="0">
                <a:latin typeface="Arial" panose="020B0604020202020204" pitchFamily="34" charset="0"/>
                <a:cs typeface="Arial" panose="020B0604020202020204" pitchFamily="34" charset="0"/>
              </a:rPr>
              <a:t>ee</a:t>
            </a:r>
            <a:r>
              <a:rPr sz="1800" spc="-10" dirty="0">
                <a:latin typeface="Arial" panose="020B0604020202020204" pitchFamily="34" charset="0"/>
                <a:cs typeface="Arial" panose="020B0604020202020204" pitchFamily="34" charset="0"/>
              </a:rPr>
              <a:t> </a:t>
            </a:r>
            <a:r>
              <a:rPr sz="1800" spc="70" dirty="0">
                <a:latin typeface="Arial" panose="020B0604020202020204" pitchFamily="34" charset="0"/>
                <a:cs typeface="Arial" panose="020B0604020202020204" pitchFamily="34" charset="0"/>
              </a:rPr>
              <a:t>M</a:t>
            </a:r>
            <a:r>
              <a:rPr sz="1800" spc="-25" dirty="0">
                <a:latin typeface="Arial" panose="020B0604020202020204" pitchFamily="34" charset="0"/>
                <a:cs typeface="Arial" panose="020B0604020202020204" pitchFamily="34" charset="0"/>
              </a:rPr>
              <a:t>e</a:t>
            </a:r>
            <a:r>
              <a:rPr sz="1800" spc="-35" dirty="0">
                <a:latin typeface="Arial" panose="020B0604020202020204" pitchFamily="34" charset="0"/>
                <a:cs typeface="Arial" panose="020B0604020202020204" pitchFamily="34" charset="0"/>
              </a:rPr>
              <a:t>e</a:t>
            </a:r>
            <a:r>
              <a:rPr sz="1800" spc="40" dirty="0">
                <a:latin typeface="Arial" panose="020B0604020202020204" pitchFamily="34" charset="0"/>
                <a:cs typeface="Arial" panose="020B0604020202020204" pitchFamily="34" charset="0"/>
              </a:rPr>
              <a:t>ti</a:t>
            </a:r>
            <a:r>
              <a:rPr sz="1800" spc="80" dirty="0">
                <a:latin typeface="Arial" panose="020B0604020202020204" pitchFamily="34" charset="0"/>
                <a:cs typeface="Arial" panose="020B0604020202020204" pitchFamily="34" charset="0"/>
              </a:rPr>
              <a:t>n</a:t>
            </a:r>
            <a:r>
              <a:rPr sz="1800" spc="55" dirty="0">
                <a:latin typeface="Arial" panose="020B0604020202020204" pitchFamily="34" charset="0"/>
                <a:cs typeface="Arial" panose="020B0604020202020204" pitchFamily="34" charset="0"/>
              </a:rPr>
              <a:t>g</a:t>
            </a:r>
            <a:endParaRPr sz="1800" dirty="0">
              <a:latin typeface="Arial" panose="020B0604020202020204" pitchFamily="34" charset="0"/>
              <a:cs typeface="Arial" panose="020B0604020202020204" pitchFamily="34" charset="0"/>
            </a:endParaRPr>
          </a:p>
        </p:txBody>
      </p:sp>
      <p:sp>
        <p:nvSpPr>
          <p:cNvPr id="10" name="object 10"/>
          <p:cNvSpPr/>
          <p:nvPr/>
        </p:nvSpPr>
        <p:spPr>
          <a:xfrm>
            <a:off x="3407664" y="3886200"/>
            <a:ext cx="8327390" cy="2847340"/>
          </a:xfrm>
          <a:custGeom>
            <a:avLst/>
            <a:gdLst/>
            <a:ahLst/>
            <a:cxnLst/>
            <a:rect l="l" t="t" r="r" b="b"/>
            <a:pathLst>
              <a:path w="8327390" h="2847340">
                <a:moveTo>
                  <a:pt x="0" y="2846831"/>
                </a:moveTo>
                <a:lnTo>
                  <a:pt x="8327135" y="2846831"/>
                </a:lnTo>
                <a:lnTo>
                  <a:pt x="8327135" y="0"/>
                </a:lnTo>
                <a:lnTo>
                  <a:pt x="0" y="0"/>
                </a:lnTo>
                <a:lnTo>
                  <a:pt x="0" y="2846831"/>
                </a:lnTo>
                <a:close/>
              </a:path>
            </a:pathLst>
          </a:custGeom>
          <a:ln w="57911">
            <a:solidFill>
              <a:srgbClr val="0D5265"/>
            </a:solidFill>
          </a:ln>
        </p:spPr>
        <p:txBody>
          <a:bodyPr wrap="square" lIns="0" tIns="0" rIns="0" bIns="0" rtlCol="0"/>
          <a:lstStyle/>
          <a:p>
            <a:endParaRPr/>
          </a:p>
        </p:txBody>
      </p:sp>
      <p:sp>
        <p:nvSpPr>
          <p:cNvPr id="11" name="object 11"/>
          <p:cNvSpPr txBox="1"/>
          <p:nvPr/>
        </p:nvSpPr>
        <p:spPr>
          <a:xfrm>
            <a:off x="383539" y="199231"/>
            <a:ext cx="3883661" cy="410369"/>
          </a:xfrm>
          <a:prstGeom prst="rect">
            <a:avLst/>
          </a:prstGeom>
        </p:spPr>
        <p:txBody>
          <a:bodyPr vert="horz" wrap="square" lIns="0" tIns="0" rIns="0" bIns="0" rtlCol="0">
            <a:spAutoFit/>
          </a:bodyPr>
          <a:lstStyle/>
          <a:p>
            <a:pPr marL="12700">
              <a:lnSpc>
                <a:spcPts val="3220"/>
              </a:lnSpc>
            </a:pPr>
            <a:r>
              <a:rPr lang="en-US" sz="2800" b="1" spc="25" dirty="0">
                <a:latin typeface="Arial" panose="020B0604020202020204" pitchFamily="34" charset="0"/>
                <a:cs typeface="Arial" panose="020B0604020202020204" pitchFamily="34" charset="0"/>
              </a:rPr>
              <a:t>Features of </a:t>
            </a:r>
            <a:r>
              <a:rPr lang="en-US" sz="2800" b="1" spc="25" dirty="0" err="1">
                <a:latin typeface="Arial" panose="020B0604020202020204" pitchFamily="34" charset="0"/>
                <a:cs typeface="Arial" panose="020B0604020202020204" pitchFamily="34" charset="0"/>
              </a:rPr>
              <a:t>eMeeting</a:t>
            </a:r>
            <a:endParaRPr lang="en-US" sz="2800" b="1" dirty="0">
              <a:latin typeface="Arial Narrow"/>
              <a:cs typeface="Arial Narrow"/>
            </a:endParaRPr>
          </a:p>
        </p:txBody>
      </p:sp>
      <p:sp>
        <p:nvSpPr>
          <p:cNvPr id="12" name="object 12"/>
          <p:cNvSpPr/>
          <p:nvPr/>
        </p:nvSpPr>
        <p:spPr>
          <a:xfrm>
            <a:off x="2900933" y="1437894"/>
            <a:ext cx="457200" cy="384175"/>
          </a:xfrm>
          <a:custGeom>
            <a:avLst/>
            <a:gdLst/>
            <a:ahLst/>
            <a:cxnLst/>
            <a:rect l="l" t="t" r="r" b="b"/>
            <a:pathLst>
              <a:path w="457200" h="384175">
                <a:moveTo>
                  <a:pt x="0" y="96011"/>
                </a:moveTo>
                <a:lnTo>
                  <a:pt x="265175" y="96011"/>
                </a:lnTo>
                <a:lnTo>
                  <a:pt x="265175" y="0"/>
                </a:lnTo>
                <a:lnTo>
                  <a:pt x="457199" y="192023"/>
                </a:lnTo>
                <a:lnTo>
                  <a:pt x="265175" y="384047"/>
                </a:lnTo>
                <a:lnTo>
                  <a:pt x="265175" y="288035"/>
                </a:lnTo>
                <a:lnTo>
                  <a:pt x="0" y="288035"/>
                </a:lnTo>
                <a:lnTo>
                  <a:pt x="0" y="96011"/>
                </a:lnTo>
                <a:close/>
              </a:path>
            </a:pathLst>
          </a:custGeom>
          <a:ln w="19811">
            <a:solidFill>
              <a:srgbClr val="000000"/>
            </a:solidFill>
          </a:ln>
        </p:spPr>
        <p:txBody>
          <a:bodyPr wrap="square" lIns="0" tIns="0" rIns="0" bIns="0" rtlCol="0"/>
          <a:lstStyle/>
          <a:p>
            <a:endParaRPr/>
          </a:p>
        </p:txBody>
      </p:sp>
      <p:sp>
        <p:nvSpPr>
          <p:cNvPr id="13" name="object 13"/>
          <p:cNvSpPr/>
          <p:nvPr/>
        </p:nvSpPr>
        <p:spPr>
          <a:xfrm>
            <a:off x="2900933" y="5229605"/>
            <a:ext cx="457200" cy="384175"/>
          </a:xfrm>
          <a:custGeom>
            <a:avLst/>
            <a:gdLst/>
            <a:ahLst/>
            <a:cxnLst/>
            <a:rect l="l" t="t" r="r" b="b"/>
            <a:pathLst>
              <a:path w="457200" h="384175">
                <a:moveTo>
                  <a:pt x="0" y="96011"/>
                </a:moveTo>
                <a:lnTo>
                  <a:pt x="265175" y="96011"/>
                </a:lnTo>
                <a:lnTo>
                  <a:pt x="265175" y="0"/>
                </a:lnTo>
                <a:lnTo>
                  <a:pt x="457199" y="192023"/>
                </a:lnTo>
                <a:lnTo>
                  <a:pt x="265175" y="384047"/>
                </a:lnTo>
                <a:lnTo>
                  <a:pt x="265175" y="288035"/>
                </a:lnTo>
                <a:lnTo>
                  <a:pt x="0" y="288035"/>
                </a:lnTo>
                <a:lnTo>
                  <a:pt x="0" y="96011"/>
                </a:lnTo>
                <a:close/>
              </a:path>
            </a:pathLst>
          </a:custGeom>
          <a:ln w="19811">
            <a:solidFill>
              <a:srgbClr val="000000"/>
            </a:solidFill>
          </a:ln>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1487309" y="6369132"/>
            <a:ext cx="113664" cy="194945"/>
          </a:xfrm>
          <a:prstGeom prst="rect">
            <a:avLst/>
          </a:prstGeom>
        </p:spPr>
        <p:txBody>
          <a:bodyPr vert="horz" wrap="square" lIns="0" tIns="0" rIns="0" bIns="0" rtlCol="0">
            <a:spAutoFit/>
          </a:bodyPr>
          <a:lstStyle/>
          <a:p>
            <a:pPr marL="12700">
              <a:lnSpc>
                <a:spcPct val="100000"/>
              </a:lnSpc>
            </a:pPr>
            <a:r>
              <a:rPr sz="1300" spc="90" dirty="0">
                <a:solidFill>
                  <a:srgbClr val="787871"/>
                </a:solidFill>
                <a:latin typeface="Arial Narrow"/>
                <a:cs typeface="Arial Narrow"/>
              </a:rPr>
              <a:t>8</a:t>
            </a:r>
            <a:endParaRPr sz="1300">
              <a:latin typeface="Arial Narrow"/>
              <a:cs typeface="Arial Narrow"/>
            </a:endParaRPr>
          </a:p>
        </p:txBody>
      </p:sp>
      <p:sp>
        <p:nvSpPr>
          <p:cNvPr id="4" name="object 4"/>
          <p:cNvSpPr txBox="1">
            <a:spLocks noGrp="1"/>
          </p:cNvSpPr>
          <p:nvPr>
            <p:ph type="title"/>
          </p:nvPr>
        </p:nvSpPr>
        <p:spPr>
          <a:xfrm>
            <a:off x="381000" y="300260"/>
            <a:ext cx="10053323" cy="410369"/>
          </a:xfrm>
          <a:prstGeom prst="rect">
            <a:avLst/>
          </a:prstGeom>
        </p:spPr>
        <p:txBody>
          <a:bodyPr vert="horz" wrap="square" lIns="0" tIns="0" rIns="0" bIns="0" rtlCol="0">
            <a:spAutoFit/>
          </a:bodyPr>
          <a:lstStyle/>
          <a:p>
            <a:pPr marL="12700">
              <a:lnSpc>
                <a:spcPts val="3220"/>
              </a:lnSpc>
            </a:pPr>
            <a:r>
              <a:rPr lang="en-US" spc="55" dirty="0">
                <a:latin typeface="Arial" panose="020B0604020202020204" pitchFamily="34" charset="0"/>
                <a:cs typeface="Arial" panose="020B0604020202020204" pitchFamily="34" charset="0"/>
              </a:rPr>
              <a:t>User Dashboard</a:t>
            </a:r>
            <a:endParaRPr spc="20" dirty="0">
              <a:latin typeface="Arial" panose="020B0604020202020204" pitchFamily="34" charset="0"/>
              <a:cs typeface="Arial" panose="020B0604020202020204" pitchFamily="34" charset="0"/>
            </a:endParaRPr>
          </a:p>
        </p:txBody>
      </p:sp>
      <p:sp>
        <p:nvSpPr>
          <p:cNvPr id="5" name="object 5"/>
          <p:cNvSpPr/>
          <p:nvPr/>
        </p:nvSpPr>
        <p:spPr>
          <a:xfrm>
            <a:off x="624840" y="1126237"/>
            <a:ext cx="10277855" cy="489356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46875" y="1480663"/>
            <a:ext cx="1463040" cy="499109"/>
          </a:xfrm>
          <a:custGeom>
            <a:avLst/>
            <a:gdLst/>
            <a:ahLst/>
            <a:cxnLst/>
            <a:rect l="l" t="t" r="r" b="b"/>
            <a:pathLst>
              <a:path w="1463040" h="499110">
                <a:moveTo>
                  <a:pt x="0" y="0"/>
                </a:moveTo>
                <a:lnTo>
                  <a:pt x="562599" y="137824"/>
                </a:lnTo>
                <a:lnTo>
                  <a:pt x="432486" y="138694"/>
                </a:lnTo>
                <a:lnTo>
                  <a:pt x="418929" y="142714"/>
                </a:lnTo>
                <a:lnTo>
                  <a:pt x="389169" y="170502"/>
                </a:lnTo>
                <a:lnTo>
                  <a:pt x="382523" y="198022"/>
                </a:lnTo>
                <a:lnTo>
                  <a:pt x="382523" y="288316"/>
                </a:lnTo>
                <a:lnTo>
                  <a:pt x="383393" y="449068"/>
                </a:lnTo>
                <a:lnTo>
                  <a:pt x="403729" y="484674"/>
                </a:lnTo>
                <a:lnTo>
                  <a:pt x="442752" y="499012"/>
                </a:lnTo>
                <a:lnTo>
                  <a:pt x="832774" y="499012"/>
                </a:lnTo>
                <a:lnTo>
                  <a:pt x="1413077" y="498149"/>
                </a:lnTo>
                <a:lnTo>
                  <a:pt x="1448695" y="477823"/>
                </a:lnTo>
                <a:lnTo>
                  <a:pt x="1463039" y="438814"/>
                </a:lnTo>
                <a:lnTo>
                  <a:pt x="1463039" y="198022"/>
                </a:lnTo>
                <a:lnTo>
                  <a:pt x="1441861" y="152175"/>
                </a:lnTo>
                <a:lnTo>
                  <a:pt x="1402872" y="137824"/>
                </a:lnTo>
                <a:lnTo>
                  <a:pt x="832774" y="137824"/>
                </a:lnTo>
                <a:lnTo>
                  <a:pt x="0" y="0"/>
                </a:lnTo>
                <a:close/>
              </a:path>
            </a:pathLst>
          </a:custGeom>
          <a:solidFill>
            <a:srgbClr val="FFFF00"/>
          </a:solidFill>
        </p:spPr>
        <p:txBody>
          <a:bodyPr wrap="square" lIns="0" tIns="0" rIns="0" bIns="0" rtlCol="0"/>
          <a:lstStyle/>
          <a:p>
            <a:endParaRPr/>
          </a:p>
        </p:txBody>
      </p:sp>
      <p:sp>
        <p:nvSpPr>
          <p:cNvPr id="7" name="object 7"/>
          <p:cNvSpPr/>
          <p:nvPr/>
        </p:nvSpPr>
        <p:spPr>
          <a:xfrm>
            <a:off x="6246875" y="1480663"/>
            <a:ext cx="1463040" cy="499109"/>
          </a:xfrm>
          <a:custGeom>
            <a:avLst/>
            <a:gdLst/>
            <a:ahLst/>
            <a:cxnLst/>
            <a:rect l="l" t="t" r="r" b="b"/>
            <a:pathLst>
              <a:path w="1463040" h="499110">
                <a:moveTo>
                  <a:pt x="382523" y="198022"/>
                </a:moveTo>
                <a:lnTo>
                  <a:pt x="396860" y="159029"/>
                </a:lnTo>
                <a:lnTo>
                  <a:pt x="432486" y="138694"/>
                </a:lnTo>
                <a:lnTo>
                  <a:pt x="562599" y="137824"/>
                </a:lnTo>
                <a:lnTo>
                  <a:pt x="0" y="0"/>
                </a:lnTo>
                <a:lnTo>
                  <a:pt x="832774" y="137824"/>
                </a:lnTo>
                <a:lnTo>
                  <a:pt x="1402872" y="137824"/>
                </a:lnTo>
                <a:lnTo>
                  <a:pt x="1417256" y="139556"/>
                </a:lnTo>
                <a:lnTo>
                  <a:pt x="1451257" y="162238"/>
                </a:lnTo>
                <a:lnTo>
                  <a:pt x="1463039" y="198022"/>
                </a:lnTo>
                <a:lnTo>
                  <a:pt x="1463039" y="288316"/>
                </a:lnTo>
                <a:lnTo>
                  <a:pt x="1463039" y="438814"/>
                </a:lnTo>
                <a:lnTo>
                  <a:pt x="1448695" y="477823"/>
                </a:lnTo>
                <a:lnTo>
                  <a:pt x="1413077" y="498149"/>
                </a:lnTo>
                <a:lnTo>
                  <a:pt x="832774" y="499012"/>
                </a:lnTo>
                <a:lnTo>
                  <a:pt x="562599" y="499012"/>
                </a:lnTo>
                <a:lnTo>
                  <a:pt x="442752" y="499012"/>
                </a:lnTo>
                <a:lnTo>
                  <a:pt x="403729" y="484674"/>
                </a:lnTo>
                <a:lnTo>
                  <a:pt x="383393" y="449068"/>
                </a:lnTo>
                <a:lnTo>
                  <a:pt x="382523" y="288316"/>
                </a:lnTo>
                <a:lnTo>
                  <a:pt x="382523" y="198022"/>
                </a:lnTo>
                <a:close/>
              </a:path>
            </a:pathLst>
          </a:custGeom>
          <a:ln w="12191">
            <a:solidFill>
              <a:srgbClr val="073A48"/>
            </a:solidFill>
          </a:ln>
        </p:spPr>
        <p:txBody>
          <a:bodyPr wrap="square" lIns="0" tIns="0" rIns="0" bIns="0" rtlCol="0"/>
          <a:lstStyle/>
          <a:p>
            <a:endParaRPr/>
          </a:p>
        </p:txBody>
      </p:sp>
      <p:sp>
        <p:nvSpPr>
          <p:cNvPr id="8" name="object 8"/>
          <p:cNvSpPr txBox="1"/>
          <p:nvPr/>
        </p:nvSpPr>
        <p:spPr>
          <a:xfrm>
            <a:off x="6826949" y="1736136"/>
            <a:ext cx="685165" cy="203835"/>
          </a:xfrm>
          <a:prstGeom prst="rect">
            <a:avLst/>
          </a:prstGeom>
        </p:spPr>
        <p:txBody>
          <a:bodyPr vert="horz" wrap="square" lIns="0" tIns="0" rIns="0" bIns="0" rtlCol="0">
            <a:spAutoFit/>
          </a:bodyPr>
          <a:lstStyle/>
          <a:p>
            <a:pPr marL="12700">
              <a:lnSpc>
                <a:spcPct val="100000"/>
              </a:lnSpc>
            </a:pPr>
            <a:r>
              <a:rPr sz="1400" spc="-85" dirty="0">
                <a:latin typeface="Arial Narrow"/>
                <a:cs typeface="Arial Narrow"/>
              </a:rPr>
              <a:t>C</a:t>
            </a:r>
            <a:r>
              <a:rPr sz="1400" spc="-10" dirty="0">
                <a:latin typeface="Arial Narrow"/>
                <a:cs typeface="Arial Narrow"/>
              </a:rPr>
              <a:t>li</a:t>
            </a:r>
            <a:r>
              <a:rPr sz="1400" dirty="0">
                <a:latin typeface="Arial Narrow"/>
                <a:cs typeface="Arial Narrow"/>
              </a:rPr>
              <a:t>c</a:t>
            </a:r>
            <a:r>
              <a:rPr sz="1400" spc="15" dirty="0">
                <a:latin typeface="Arial Narrow"/>
                <a:cs typeface="Arial Narrow"/>
              </a:rPr>
              <a:t>k</a:t>
            </a:r>
            <a:r>
              <a:rPr sz="1400" spc="100" dirty="0">
                <a:latin typeface="Arial Narrow"/>
                <a:cs typeface="Arial Narrow"/>
              </a:rPr>
              <a:t> </a:t>
            </a:r>
            <a:r>
              <a:rPr sz="1400" spc="40" dirty="0">
                <a:latin typeface="Arial Narrow"/>
                <a:cs typeface="Arial Narrow"/>
              </a:rPr>
              <a:t>h</a:t>
            </a:r>
            <a:r>
              <a:rPr sz="1400" spc="-20" dirty="0">
                <a:latin typeface="Arial Narrow"/>
                <a:cs typeface="Arial Narrow"/>
              </a:rPr>
              <a:t>e</a:t>
            </a:r>
            <a:r>
              <a:rPr sz="1400" spc="-5" dirty="0">
                <a:latin typeface="Arial Narrow"/>
                <a:cs typeface="Arial Narrow"/>
              </a:rPr>
              <a:t>re</a:t>
            </a:r>
            <a:endParaRPr sz="1400">
              <a:latin typeface="Arial Narrow"/>
              <a:cs typeface="Arial Narrow"/>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39" y="199231"/>
            <a:ext cx="3674110" cy="410369"/>
          </a:xfrm>
          <a:prstGeom prst="rect">
            <a:avLst/>
          </a:prstGeom>
        </p:spPr>
        <p:txBody>
          <a:bodyPr vert="horz" wrap="square" lIns="0" tIns="0" rIns="0" bIns="0" rtlCol="0">
            <a:spAutoFit/>
          </a:bodyPr>
          <a:lstStyle/>
          <a:p>
            <a:pPr marL="12700">
              <a:lnSpc>
                <a:spcPts val="3220"/>
              </a:lnSpc>
            </a:pPr>
            <a:r>
              <a:rPr lang="en-US" sz="2800" b="1" dirty="0" err="1">
                <a:latin typeface="Arial" panose="020B0604020202020204" pitchFamily="34" charset="0"/>
                <a:cs typeface="Arial" panose="020B0604020202020204" pitchFamily="34" charset="0"/>
              </a:rPr>
              <a:t>eMeeting</a:t>
            </a:r>
            <a:r>
              <a:rPr lang="en-US" sz="2800" b="1" dirty="0">
                <a:latin typeface="Arial" panose="020B0604020202020204" pitchFamily="34" charset="0"/>
                <a:cs typeface="Arial" panose="020B0604020202020204" pitchFamily="34" charset="0"/>
              </a:rPr>
              <a:t> Dashboard</a:t>
            </a:r>
            <a:endParaRPr sz="2800" dirty="0">
              <a:latin typeface="Arial" panose="020B0604020202020204" pitchFamily="34" charset="0"/>
              <a:cs typeface="Arial" panose="020B0604020202020204" pitchFamily="34" charset="0"/>
            </a:endParaRPr>
          </a:p>
        </p:txBody>
      </p:sp>
      <p:sp>
        <p:nvSpPr>
          <p:cNvPr id="3" name="object 3"/>
          <p:cNvSpPr/>
          <p:nvPr/>
        </p:nvSpPr>
        <p:spPr>
          <a:xfrm>
            <a:off x="381000" y="829792"/>
            <a:ext cx="10058399" cy="486613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985455" y="1617585"/>
            <a:ext cx="2682875" cy="709930"/>
          </a:xfrm>
          <a:custGeom>
            <a:avLst/>
            <a:gdLst/>
            <a:ahLst/>
            <a:cxnLst/>
            <a:rect l="l" t="t" r="r" b="b"/>
            <a:pathLst>
              <a:path w="2682875" h="709930">
                <a:moveTo>
                  <a:pt x="0" y="0"/>
                </a:moveTo>
                <a:lnTo>
                  <a:pt x="1031565" y="195974"/>
                </a:lnTo>
                <a:lnTo>
                  <a:pt x="779114" y="196326"/>
                </a:lnTo>
                <a:lnTo>
                  <a:pt x="764968" y="198822"/>
                </a:lnTo>
                <a:lnTo>
                  <a:pt x="728747" y="218811"/>
                </a:lnTo>
                <a:lnTo>
                  <a:pt x="706137" y="253277"/>
                </a:lnTo>
                <a:lnTo>
                  <a:pt x="701344" y="281580"/>
                </a:lnTo>
                <a:lnTo>
                  <a:pt x="701344" y="409974"/>
                </a:lnTo>
                <a:lnTo>
                  <a:pt x="701697" y="631777"/>
                </a:lnTo>
                <a:lnTo>
                  <a:pt x="715639" y="671323"/>
                </a:lnTo>
                <a:lnTo>
                  <a:pt x="745886" y="699085"/>
                </a:lnTo>
                <a:lnTo>
                  <a:pt x="786932" y="709562"/>
                </a:lnTo>
                <a:lnTo>
                  <a:pt x="1526865" y="709562"/>
                </a:lnTo>
                <a:lnTo>
                  <a:pt x="2604774" y="709209"/>
                </a:lnTo>
                <a:lnTo>
                  <a:pt x="2644308" y="695268"/>
                </a:lnTo>
                <a:lnTo>
                  <a:pt x="2672067" y="665016"/>
                </a:lnTo>
                <a:lnTo>
                  <a:pt x="2682544" y="623956"/>
                </a:lnTo>
                <a:lnTo>
                  <a:pt x="2682544" y="409974"/>
                </a:lnTo>
                <a:lnTo>
                  <a:pt x="2682191" y="273758"/>
                </a:lnTo>
                <a:lnTo>
                  <a:pt x="2668250" y="234212"/>
                </a:lnTo>
                <a:lnTo>
                  <a:pt x="2638002" y="206450"/>
                </a:lnTo>
                <a:lnTo>
                  <a:pt x="2596956" y="195974"/>
                </a:lnTo>
                <a:lnTo>
                  <a:pt x="1526865" y="195974"/>
                </a:lnTo>
                <a:lnTo>
                  <a:pt x="0" y="0"/>
                </a:lnTo>
                <a:close/>
              </a:path>
            </a:pathLst>
          </a:custGeom>
          <a:solidFill>
            <a:srgbClr val="FFFF00"/>
          </a:solidFill>
        </p:spPr>
        <p:txBody>
          <a:bodyPr wrap="square" lIns="0" tIns="0" rIns="0" bIns="0" rtlCol="0"/>
          <a:lstStyle/>
          <a:p>
            <a:endParaRPr/>
          </a:p>
        </p:txBody>
      </p:sp>
      <p:sp>
        <p:nvSpPr>
          <p:cNvPr id="5" name="object 5"/>
          <p:cNvSpPr/>
          <p:nvPr/>
        </p:nvSpPr>
        <p:spPr>
          <a:xfrm>
            <a:off x="7985455" y="1617585"/>
            <a:ext cx="2682875" cy="709930"/>
          </a:xfrm>
          <a:custGeom>
            <a:avLst/>
            <a:gdLst/>
            <a:ahLst/>
            <a:cxnLst/>
            <a:rect l="l" t="t" r="r" b="b"/>
            <a:pathLst>
              <a:path w="2682875" h="709930">
                <a:moveTo>
                  <a:pt x="701344" y="281580"/>
                </a:moveTo>
                <a:lnTo>
                  <a:pt x="711821" y="240519"/>
                </a:lnTo>
                <a:lnTo>
                  <a:pt x="739581" y="210268"/>
                </a:lnTo>
                <a:lnTo>
                  <a:pt x="779114" y="196326"/>
                </a:lnTo>
                <a:lnTo>
                  <a:pt x="1031565" y="195974"/>
                </a:lnTo>
                <a:lnTo>
                  <a:pt x="0" y="0"/>
                </a:lnTo>
                <a:lnTo>
                  <a:pt x="1526865" y="195974"/>
                </a:lnTo>
                <a:lnTo>
                  <a:pt x="2596956" y="195974"/>
                </a:lnTo>
                <a:lnTo>
                  <a:pt x="2611498" y="197206"/>
                </a:lnTo>
                <a:lnTo>
                  <a:pt x="2649556" y="214055"/>
                </a:lnTo>
                <a:lnTo>
                  <a:pt x="2674981" y="246356"/>
                </a:lnTo>
                <a:lnTo>
                  <a:pt x="2682544" y="409974"/>
                </a:lnTo>
                <a:lnTo>
                  <a:pt x="2682544" y="623956"/>
                </a:lnTo>
                <a:lnTo>
                  <a:pt x="2672067" y="665016"/>
                </a:lnTo>
                <a:lnTo>
                  <a:pt x="2644308" y="695268"/>
                </a:lnTo>
                <a:lnTo>
                  <a:pt x="2604774" y="709209"/>
                </a:lnTo>
                <a:lnTo>
                  <a:pt x="1526865" y="709562"/>
                </a:lnTo>
                <a:lnTo>
                  <a:pt x="1031565" y="709562"/>
                </a:lnTo>
                <a:lnTo>
                  <a:pt x="786932" y="709562"/>
                </a:lnTo>
                <a:lnTo>
                  <a:pt x="745886" y="699085"/>
                </a:lnTo>
                <a:lnTo>
                  <a:pt x="715639" y="671323"/>
                </a:lnTo>
                <a:lnTo>
                  <a:pt x="701697" y="631777"/>
                </a:lnTo>
                <a:lnTo>
                  <a:pt x="701344" y="409974"/>
                </a:lnTo>
                <a:lnTo>
                  <a:pt x="701344" y="281580"/>
                </a:lnTo>
                <a:close/>
              </a:path>
            </a:pathLst>
          </a:custGeom>
          <a:ln w="12191">
            <a:solidFill>
              <a:srgbClr val="073A48"/>
            </a:solidFill>
          </a:ln>
        </p:spPr>
        <p:txBody>
          <a:bodyPr wrap="square" lIns="0" tIns="0" rIns="0" bIns="0" rtlCol="0"/>
          <a:lstStyle/>
          <a:p>
            <a:endParaRPr/>
          </a:p>
        </p:txBody>
      </p:sp>
      <p:sp>
        <p:nvSpPr>
          <p:cNvPr id="6" name="object 6"/>
          <p:cNvSpPr txBox="1"/>
          <p:nvPr/>
        </p:nvSpPr>
        <p:spPr>
          <a:xfrm>
            <a:off x="8959924" y="1881004"/>
            <a:ext cx="1435100" cy="417195"/>
          </a:xfrm>
          <a:prstGeom prst="rect">
            <a:avLst/>
          </a:prstGeom>
        </p:spPr>
        <p:txBody>
          <a:bodyPr vert="horz" wrap="square" lIns="0" tIns="0" rIns="0" bIns="0" rtlCol="0">
            <a:spAutoFit/>
          </a:bodyPr>
          <a:lstStyle/>
          <a:p>
            <a:pPr marL="340360" marR="5080" indent="-328295">
              <a:lnSpc>
                <a:spcPct val="100000"/>
              </a:lnSpc>
            </a:pPr>
            <a:r>
              <a:rPr sz="1400" spc="55" dirty="0">
                <a:latin typeface="Arial Narrow"/>
                <a:cs typeface="Arial Narrow"/>
              </a:rPr>
              <a:t>M</a:t>
            </a:r>
            <a:r>
              <a:rPr sz="1400" spc="-20" dirty="0">
                <a:latin typeface="Arial Narrow"/>
                <a:cs typeface="Arial Narrow"/>
              </a:rPr>
              <a:t>e</a:t>
            </a:r>
            <a:r>
              <a:rPr sz="1400" spc="25" dirty="0">
                <a:latin typeface="Arial Narrow"/>
                <a:cs typeface="Arial Narrow"/>
              </a:rPr>
              <a:t>e</a:t>
            </a:r>
            <a:r>
              <a:rPr sz="1400" spc="15" dirty="0">
                <a:latin typeface="Arial Narrow"/>
                <a:cs typeface="Arial Narrow"/>
              </a:rPr>
              <a:t>t</a:t>
            </a:r>
            <a:r>
              <a:rPr sz="1400" dirty="0">
                <a:latin typeface="Arial Narrow"/>
                <a:cs typeface="Arial Narrow"/>
              </a:rPr>
              <a:t>i</a:t>
            </a:r>
            <a:r>
              <a:rPr sz="1400" spc="40" dirty="0">
                <a:latin typeface="Arial Narrow"/>
                <a:cs typeface="Arial Narrow"/>
              </a:rPr>
              <a:t>ng</a:t>
            </a:r>
            <a:r>
              <a:rPr sz="1400" dirty="0">
                <a:latin typeface="Arial Narrow"/>
                <a:cs typeface="Arial Narrow"/>
              </a:rPr>
              <a:t> In</a:t>
            </a:r>
            <a:r>
              <a:rPr sz="1400" spc="20" dirty="0">
                <a:latin typeface="Arial Narrow"/>
                <a:cs typeface="Arial Narrow"/>
              </a:rPr>
              <a:t>v</a:t>
            </a:r>
            <a:r>
              <a:rPr sz="1400" spc="35" dirty="0">
                <a:latin typeface="Arial Narrow"/>
                <a:cs typeface="Arial Narrow"/>
              </a:rPr>
              <a:t>i</a:t>
            </a:r>
            <a:r>
              <a:rPr sz="1400" spc="40" dirty="0">
                <a:latin typeface="Arial Narrow"/>
                <a:cs typeface="Arial Narrow"/>
              </a:rPr>
              <a:t>t</a:t>
            </a:r>
            <a:r>
              <a:rPr sz="1400" spc="-20" dirty="0">
                <a:latin typeface="Arial Narrow"/>
                <a:cs typeface="Arial Narrow"/>
              </a:rPr>
              <a:t>e</a:t>
            </a:r>
            <a:r>
              <a:rPr sz="1400" spc="-10" dirty="0">
                <a:latin typeface="Arial Narrow"/>
                <a:cs typeface="Arial Narrow"/>
              </a:rPr>
              <a:t> </a:t>
            </a:r>
            <a:r>
              <a:rPr sz="1400" spc="15" dirty="0">
                <a:latin typeface="Arial Narrow"/>
                <a:cs typeface="Arial Narrow"/>
              </a:rPr>
              <a:t>w</a:t>
            </a:r>
            <a:r>
              <a:rPr sz="1400" dirty="0">
                <a:latin typeface="Arial Narrow"/>
                <a:cs typeface="Arial Narrow"/>
              </a:rPr>
              <a:t>il</a:t>
            </a:r>
            <a:r>
              <a:rPr sz="1400" spc="10" dirty="0">
                <a:latin typeface="Arial Narrow"/>
                <a:cs typeface="Arial Narrow"/>
              </a:rPr>
              <a:t>l</a:t>
            </a:r>
            <a:r>
              <a:rPr sz="1400" spc="20" dirty="0">
                <a:latin typeface="Arial Narrow"/>
                <a:cs typeface="Arial Narrow"/>
              </a:rPr>
              <a:t> </a:t>
            </a:r>
            <a:r>
              <a:rPr sz="1400" spc="55" dirty="0">
                <a:latin typeface="Arial Narrow"/>
                <a:cs typeface="Arial Narrow"/>
              </a:rPr>
              <a:t>b</a:t>
            </a:r>
            <a:r>
              <a:rPr sz="1400" spc="-20" dirty="0">
                <a:latin typeface="Arial Narrow"/>
                <a:cs typeface="Arial Narrow"/>
              </a:rPr>
              <a:t>e</a:t>
            </a:r>
            <a:r>
              <a:rPr sz="1400" spc="-10" dirty="0">
                <a:latin typeface="Arial Narrow"/>
                <a:cs typeface="Arial Narrow"/>
              </a:rPr>
              <a:t> </a:t>
            </a:r>
            <a:r>
              <a:rPr sz="1400" spc="30" dirty="0">
                <a:latin typeface="Arial Narrow"/>
                <a:cs typeface="Arial Narrow"/>
              </a:rPr>
              <a:t>v</a:t>
            </a:r>
            <a:r>
              <a:rPr sz="1400" dirty="0">
                <a:latin typeface="Arial Narrow"/>
                <a:cs typeface="Arial Narrow"/>
              </a:rPr>
              <a:t>i</a:t>
            </a:r>
            <a:r>
              <a:rPr sz="1400" spc="-15" dirty="0">
                <a:latin typeface="Arial Narrow"/>
                <a:cs typeface="Arial Narrow"/>
              </a:rPr>
              <a:t>s</a:t>
            </a:r>
            <a:r>
              <a:rPr sz="1400" spc="-20" dirty="0">
                <a:latin typeface="Arial Narrow"/>
                <a:cs typeface="Arial Narrow"/>
              </a:rPr>
              <a:t>i</a:t>
            </a:r>
            <a:r>
              <a:rPr sz="1400" spc="45" dirty="0">
                <a:latin typeface="Arial Narrow"/>
                <a:cs typeface="Arial Narrow"/>
              </a:rPr>
              <a:t>b</a:t>
            </a:r>
            <a:r>
              <a:rPr sz="1400" spc="5" dirty="0">
                <a:latin typeface="Arial Narrow"/>
                <a:cs typeface="Arial Narrow"/>
              </a:rPr>
              <a:t>l</a:t>
            </a:r>
            <a:r>
              <a:rPr sz="1400" spc="-20" dirty="0">
                <a:latin typeface="Arial Narrow"/>
                <a:cs typeface="Arial Narrow"/>
              </a:rPr>
              <a:t>e</a:t>
            </a:r>
            <a:r>
              <a:rPr sz="1400" spc="5" dirty="0">
                <a:latin typeface="Arial Narrow"/>
                <a:cs typeface="Arial Narrow"/>
              </a:rPr>
              <a:t> </a:t>
            </a:r>
            <a:r>
              <a:rPr sz="1400" spc="10" dirty="0">
                <a:latin typeface="Arial Narrow"/>
                <a:cs typeface="Arial Narrow"/>
              </a:rPr>
              <a:t>h</a:t>
            </a:r>
            <a:r>
              <a:rPr sz="1400" spc="5" dirty="0">
                <a:latin typeface="Arial Narrow"/>
                <a:cs typeface="Arial Narrow"/>
              </a:rPr>
              <a:t>e</a:t>
            </a:r>
            <a:r>
              <a:rPr sz="1400" spc="20" dirty="0">
                <a:latin typeface="Arial Narrow"/>
                <a:cs typeface="Arial Narrow"/>
              </a:rPr>
              <a:t>r</a:t>
            </a:r>
            <a:r>
              <a:rPr sz="1400" spc="-20" dirty="0">
                <a:latin typeface="Arial Narrow"/>
                <a:cs typeface="Arial Narrow"/>
              </a:rPr>
              <a:t>e</a:t>
            </a:r>
            <a:endParaRPr sz="1400">
              <a:latin typeface="Arial Narrow"/>
              <a:cs typeface="Arial Narrow"/>
            </a:endParaRPr>
          </a:p>
        </p:txBody>
      </p:sp>
      <p:sp>
        <p:nvSpPr>
          <p:cNvPr id="7" name="object 7"/>
          <p:cNvSpPr/>
          <p:nvPr/>
        </p:nvSpPr>
        <p:spPr>
          <a:xfrm>
            <a:off x="4251624" y="1635776"/>
            <a:ext cx="2682875" cy="726440"/>
          </a:xfrm>
          <a:custGeom>
            <a:avLst/>
            <a:gdLst/>
            <a:ahLst/>
            <a:cxnLst/>
            <a:rect l="l" t="t" r="r" b="b"/>
            <a:pathLst>
              <a:path w="2682875" h="726439">
                <a:moveTo>
                  <a:pt x="0" y="0"/>
                </a:moveTo>
                <a:lnTo>
                  <a:pt x="1031583" y="200643"/>
                </a:lnTo>
                <a:lnTo>
                  <a:pt x="777903" y="201340"/>
                </a:lnTo>
                <a:lnTo>
                  <a:pt x="763910" y="204288"/>
                </a:lnTo>
                <a:lnTo>
                  <a:pt x="728227" y="225144"/>
                </a:lnTo>
                <a:lnTo>
                  <a:pt x="706059" y="259932"/>
                </a:lnTo>
                <a:lnTo>
                  <a:pt x="701375" y="288273"/>
                </a:lnTo>
                <a:lnTo>
                  <a:pt x="701375" y="419715"/>
                </a:lnTo>
                <a:lnTo>
                  <a:pt x="702071" y="649895"/>
                </a:lnTo>
                <a:lnTo>
                  <a:pt x="717111" y="688920"/>
                </a:lnTo>
                <a:lnTo>
                  <a:pt x="747835" y="716175"/>
                </a:lnTo>
                <a:lnTo>
                  <a:pt x="789005" y="726423"/>
                </a:lnTo>
                <a:lnTo>
                  <a:pt x="1526883" y="726423"/>
                </a:lnTo>
                <a:lnTo>
                  <a:pt x="2606053" y="725730"/>
                </a:lnTo>
                <a:lnTo>
                  <a:pt x="2645077" y="710695"/>
                </a:lnTo>
                <a:lnTo>
                  <a:pt x="2672328" y="679970"/>
                </a:lnTo>
                <a:lnTo>
                  <a:pt x="2682575" y="638793"/>
                </a:lnTo>
                <a:lnTo>
                  <a:pt x="2682575" y="419715"/>
                </a:lnTo>
                <a:lnTo>
                  <a:pt x="2681882" y="277198"/>
                </a:lnTo>
                <a:lnTo>
                  <a:pt x="2666855" y="238167"/>
                </a:lnTo>
                <a:lnTo>
                  <a:pt x="2636142" y="210899"/>
                </a:lnTo>
                <a:lnTo>
                  <a:pt x="2594975" y="200643"/>
                </a:lnTo>
                <a:lnTo>
                  <a:pt x="1526883" y="200643"/>
                </a:lnTo>
                <a:lnTo>
                  <a:pt x="0" y="0"/>
                </a:lnTo>
                <a:close/>
              </a:path>
            </a:pathLst>
          </a:custGeom>
          <a:solidFill>
            <a:srgbClr val="FFFF00"/>
          </a:solidFill>
        </p:spPr>
        <p:txBody>
          <a:bodyPr wrap="square" lIns="0" tIns="0" rIns="0" bIns="0" rtlCol="0"/>
          <a:lstStyle/>
          <a:p>
            <a:endParaRPr/>
          </a:p>
        </p:txBody>
      </p:sp>
      <p:sp>
        <p:nvSpPr>
          <p:cNvPr id="8" name="object 8"/>
          <p:cNvSpPr/>
          <p:nvPr/>
        </p:nvSpPr>
        <p:spPr>
          <a:xfrm>
            <a:off x="4251624" y="1635776"/>
            <a:ext cx="2682875" cy="726440"/>
          </a:xfrm>
          <a:custGeom>
            <a:avLst/>
            <a:gdLst/>
            <a:ahLst/>
            <a:cxnLst/>
            <a:rect l="l" t="t" r="r" b="b"/>
            <a:pathLst>
              <a:path w="2682875" h="726439">
                <a:moveTo>
                  <a:pt x="701375" y="288273"/>
                </a:moveTo>
                <a:lnTo>
                  <a:pt x="711623" y="247111"/>
                </a:lnTo>
                <a:lnTo>
                  <a:pt x="738878" y="216385"/>
                </a:lnTo>
                <a:lnTo>
                  <a:pt x="777903" y="201340"/>
                </a:lnTo>
                <a:lnTo>
                  <a:pt x="1031583" y="200643"/>
                </a:lnTo>
                <a:lnTo>
                  <a:pt x="0" y="0"/>
                </a:lnTo>
                <a:lnTo>
                  <a:pt x="1526883" y="200643"/>
                </a:lnTo>
                <a:lnTo>
                  <a:pt x="2594975" y="200643"/>
                </a:lnTo>
                <a:lnTo>
                  <a:pt x="2609536" y="201848"/>
                </a:lnTo>
                <a:lnTo>
                  <a:pt x="2647800" y="218357"/>
                </a:lnTo>
                <a:lnTo>
                  <a:pt x="2673865" y="250129"/>
                </a:lnTo>
                <a:lnTo>
                  <a:pt x="2682575" y="419715"/>
                </a:lnTo>
                <a:lnTo>
                  <a:pt x="2682575" y="638793"/>
                </a:lnTo>
                <a:lnTo>
                  <a:pt x="2672328" y="679970"/>
                </a:lnTo>
                <a:lnTo>
                  <a:pt x="2645077" y="710695"/>
                </a:lnTo>
                <a:lnTo>
                  <a:pt x="2606053" y="725730"/>
                </a:lnTo>
                <a:lnTo>
                  <a:pt x="1526883" y="726423"/>
                </a:lnTo>
                <a:lnTo>
                  <a:pt x="1031583" y="726423"/>
                </a:lnTo>
                <a:lnTo>
                  <a:pt x="789005" y="726423"/>
                </a:lnTo>
                <a:lnTo>
                  <a:pt x="747835" y="716175"/>
                </a:lnTo>
                <a:lnTo>
                  <a:pt x="717111" y="688920"/>
                </a:lnTo>
                <a:lnTo>
                  <a:pt x="702071" y="649895"/>
                </a:lnTo>
                <a:lnTo>
                  <a:pt x="701375" y="419715"/>
                </a:lnTo>
                <a:lnTo>
                  <a:pt x="701375" y="288273"/>
                </a:lnTo>
                <a:close/>
              </a:path>
            </a:pathLst>
          </a:custGeom>
          <a:ln w="12191">
            <a:solidFill>
              <a:srgbClr val="073A48"/>
            </a:solidFill>
          </a:ln>
        </p:spPr>
        <p:txBody>
          <a:bodyPr wrap="square" lIns="0" tIns="0" rIns="0" bIns="0" rtlCol="0"/>
          <a:lstStyle/>
          <a:p>
            <a:endParaRPr/>
          </a:p>
        </p:txBody>
      </p:sp>
      <p:sp>
        <p:nvSpPr>
          <p:cNvPr id="9" name="object 9"/>
          <p:cNvSpPr txBox="1"/>
          <p:nvPr/>
        </p:nvSpPr>
        <p:spPr>
          <a:xfrm>
            <a:off x="5155340" y="1909630"/>
            <a:ext cx="1575435" cy="417195"/>
          </a:xfrm>
          <a:prstGeom prst="rect">
            <a:avLst/>
          </a:prstGeom>
        </p:spPr>
        <p:txBody>
          <a:bodyPr vert="horz" wrap="square" lIns="0" tIns="0" rIns="0" bIns="0" rtlCol="0">
            <a:spAutoFit/>
          </a:bodyPr>
          <a:lstStyle/>
          <a:p>
            <a:pPr marL="411480" marR="5080" indent="-399415">
              <a:lnSpc>
                <a:spcPct val="100000"/>
              </a:lnSpc>
            </a:pPr>
            <a:r>
              <a:rPr sz="1400" spc="-15" dirty="0">
                <a:latin typeface="Arial Narrow"/>
                <a:cs typeface="Arial Narrow"/>
              </a:rPr>
              <a:t>T</a:t>
            </a:r>
            <a:r>
              <a:rPr sz="1400" spc="10" dirty="0">
                <a:latin typeface="Arial Narrow"/>
                <a:cs typeface="Arial Narrow"/>
              </a:rPr>
              <a:t>o</a:t>
            </a:r>
            <a:r>
              <a:rPr sz="1400" spc="55" dirty="0">
                <a:latin typeface="Arial Narrow"/>
                <a:cs typeface="Arial Narrow"/>
              </a:rPr>
              <a:t>d</a:t>
            </a:r>
            <a:r>
              <a:rPr sz="1400" spc="-50" dirty="0">
                <a:latin typeface="Arial Narrow"/>
                <a:cs typeface="Arial Narrow"/>
              </a:rPr>
              <a:t>a</a:t>
            </a:r>
            <a:r>
              <a:rPr sz="1400" spc="40" dirty="0">
                <a:latin typeface="Arial Narrow"/>
                <a:cs typeface="Arial Narrow"/>
              </a:rPr>
              <a:t>y</a:t>
            </a:r>
            <a:r>
              <a:rPr sz="1400" spc="-105" dirty="0">
                <a:latin typeface="Arial Narrow"/>
                <a:cs typeface="Arial Narrow"/>
              </a:rPr>
              <a:t>’</a:t>
            </a:r>
            <a:r>
              <a:rPr sz="1400" spc="-45" dirty="0">
                <a:latin typeface="Arial Narrow"/>
                <a:cs typeface="Arial Narrow"/>
              </a:rPr>
              <a:t>s</a:t>
            </a:r>
            <a:r>
              <a:rPr sz="1400" spc="-15" dirty="0">
                <a:latin typeface="Arial Narrow"/>
                <a:cs typeface="Arial Narrow"/>
              </a:rPr>
              <a:t> </a:t>
            </a:r>
            <a:r>
              <a:rPr sz="1400" spc="55" dirty="0">
                <a:latin typeface="Arial Narrow"/>
                <a:cs typeface="Arial Narrow"/>
              </a:rPr>
              <a:t>M</a:t>
            </a:r>
            <a:r>
              <a:rPr sz="1400" spc="-20" dirty="0">
                <a:latin typeface="Arial Narrow"/>
                <a:cs typeface="Arial Narrow"/>
              </a:rPr>
              <a:t>e</a:t>
            </a:r>
            <a:r>
              <a:rPr sz="1400" spc="-35" dirty="0">
                <a:latin typeface="Arial Narrow"/>
                <a:cs typeface="Arial Narrow"/>
              </a:rPr>
              <a:t>e</a:t>
            </a:r>
            <a:r>
              <a:rPr sz="1400" spc="80" dirty="0">
                <a:latin typeface="Arial Narrow"/>
                <a:cs typeface="Arial Narrow"/>
              </a:rPr>
              <a:t>t</a:t>
            </a:r>
            <a:r>
              <a:rPr sz="1400" spc="5" dirty="0">
                <a:latin typeface="Arial Narrow"/>
                <a:cs typeface="Arial Narrow"/>
              </a:rPr>
              <a:t>i</a:t>
            </a:r>
            <a:r>
              <a:rPr sz="1400" spc="40" dirty="0">
                <a:latin typeface="Arial Narrow"/>
                <a:cs typeface="Arial Narrow"/>
              </a:rPr>
              <a:t>ng</a:t>
            </a:r>
            <a:r>
              <a:rPr sz="1400" dirty="0">
                <a:latin typeface="Arial Narrow"/>
                <a:cs typeface="Arial Narrow"/>
              </a:rPr>
              <a:t> </a:t>
            </a:r>
            <a:r>
              <a:rPr sz="1400" spc="15" dirty="0">
                <a:latin typeface="Arial Narrow"/>
                <a:cs typeface="Arial Narrow"/>
              </a:rPr>
              <a:t>w</a:t>
            </a:r>
            <a:r>
              <a:rPr sz="1400" dirty="0">
                <a:latin typeface="Arial Narrow"/>
                <a:cs typeface="Arial Narrow"/>
              </a:rPr>
              <a:t>il</a:t>
            </a:r>
            <a:r>
              <a:rPr sz="1400" spc="10" dirty="0">
                <a:latin typeface="Arial Narrow"/>
                <a:cs typeface="Arial Narrow"/>
              </a:rPr>
              <a:t>l</a:t>
            </a:r>
            <a:r>
              <a:rPr sz="1400" spc="20" dirty="0">
                <a:latin typeface="Arial Narrow"/>
                <a:cs typeface="Arial Narrow"/>
              </a:rPr>
              <a:t> </a:t>
            </a:r>
            <a:r>
              <a:rPr sz="1400" spc="55" dirty="0">
                <a:latin typeface="Arial Narrow"/>
                <a:cs typeface="Arial Narrow"/>
              </a:rPr>
              <a:t>b</a:t>
            </a:r>
            <a:r>
              <a:rPr sz="1400" spc="-20" dirty="0">
                <a:latin typeface="Arial Narrow"/>
                <a:cs typeface="Arial Narrow"/>
              </a:rPr>
              <a:t>e</a:t>
            </a:r>
            <a:r>
              <a:rPr sz="1400" spc="-10" dirty="0">
                <a:latin typeface="Arial Narrow"/>
                <a:cs typeface="Arial Narrow"/>
              </a:rPr>
              <a:t> </a:t>
            </a:r>
            <a:r>
              <a:rPr sz="1400" spc="30" dirty="0">
                <a:latin typeface="Arial Narrow"/>
                <a:cs typeface="Arial Narrow"/>
              </a:rPr>
              <a:t>v</a:t>
            </a:r>
            <a:r>
              <a:rPr sz="1400" dirty="0">
                <a:latin typeface="Arial Narrow"/>
                <a:cs typeface="Arial Narrow"/>
              </a:rPr>
              <a:t>i</a:t>
            </a:r>
            <a:r>
              <a:rPr sz="1400" spc="-15" dirty="0">
                <a:latin typeface="Arial Narrow"/>
                <a:cs typeface="Arial Narrow"/>
              </a:rPr>
              <a:t>s</a:t>
            </a:r>
            <a:r>
              <a:rPr sz="1400" spc="-20" dirty="0">
                <a:latin typeface="Arial Narrow"/>
                <a:cs typeface="Arial Narrow"/>
              </a:rPr>
              <a:t>i</a:t>
            </a:r>
            <a:r>
              <a:rPr sz="1400" spc="45" dirty="0">
                <a:latin typeface="Arial Narrow"/>
                <a:cs typeface="Arial Narrow"/>
              </a:rPr>
              <a:t>b</a:t>
            </a:r>
            <a:r>
              <a:rPr sz="1400" spc="5" dirty="0">
                <a:latin typeface="Arial Narrow"/>
                <a:cs typeface="Arial Narrow"/>
              </a:rPr>
              <a:t>l</a:t>
            </a:r>
            <a:r>
              <a:rPr sz="1400" spc="-20" dirty="0">
                <a:latin typeface="Arial Narrow"/>
                <a:cs typeface="Arial Narrow"/>
              </a:rPr>
              <a:t>e</a:t>
            </a:r>
            <a:r>
              <a:rPr sz="1400" spc="5" dirty="0">
                <a:latin typeface="Arial Narrow"/>
                <a:cs typeface="Arial Narrow"/>
              </a:rPr>
              <a:t> </a:t>
            </a:r>
            <a:r>
              <a:rPr sz="1400" spc="10" dirty="0">
                <a:latin typeface="Arial Narrow"/>
                <a:cs typeface="Arial Narrow"/>
              </a:rPr>
              <a:t>h</a:t>
            </a:r>
            <a:r>
              <a:rPr sz="1400" spc="5" dirty="0">
                <a:latin typeface="Arial Narrow"/>
                <a:cs typeface="Arial Narrow"/>
              </a:rPr>
              <a:t>e</a:t>
            </a:r>
            <a:r>
              <a:rPr sz="1400" spc="20" dirty="0">
                <a:latin typeface="Arial Narrow"/>
                <a:cs typeface="Arial Narrow"/>
              </a:rPr>
              <a:t>r</a:t>
            </a:r>
            <a:r>
              <a:rPr sz="1400" spc="-20" dirty="0">
                <a:latin typeface="Arial Narrow"/>
                <a:cs typeface="Arial Narrow"/>
              </a:rPr>
              <a:t>e</a:t>
            </a:r>
            <a:endParaRPr sz="1400">
              <a:latin typeface="Arial Narrow"/>
              <a:cs typeface="Arial Narrow"/>
            </a:endParaRPr>
          </a:p>
        </p:txBody>
      </p:sp>
      <p:sp>
        <p:nvSpPr>
          <p:cNvPr id="10" name="object 10"/>
          <p:cNvSpPr/>
          <p:nvPr/>
        </p:nvSpPr>
        <p:spPr>
          <a:xfrm>
            <a:off x="5638800" y="4419600"/>
            <a:ext cx="1760220" cy="1828800"/>
          </a:xfrm>
          <a:custGeom>
            <a:avLst/>
            <a:gdLst/>
            <a:ahLst/>
            <a:cxnLst/>
            <a:rect l="l" t="t" r="r" b="b"/>
            <a:pathLst>
              <a:path w="1760220" h="1828800">
                <a:moveTo>
                  <a:pt x="0" y="0"/>
                </a:moveTo>
                <a:lnTo>
                  <a:pt x="952499" y="0"/>
                </a:lnTo>
                <a:lnTo>
                  <a:pt x="952499" y="1828799"/>
                </a:lnTo>
                <a:lnTo>
                  <a:pt x="1760219" y="1828799"/>
                </a:lnTo>
              </a:path>
            </a:pathLst>
          </a:custGeom>
          <a:ln w="57911">
            <a:solidFill>
              <a:srgbClr val="0D5265"/>
            </a:solidFill>
          </a:ln>
        </p:spPr>
        <p:txBody>
          <a:bodyPr wrap="square" lIns="0" tIns="0" rIns="0" bIns="0" rtlCol="0"/>
          <a:lstStyle/>
          <a:p>
            <a:endParaRPr/>
          </a:p>
        </p:txBody>
      </p:sp>
      <p:sp>
        <p:nvSpPr>
          <p:cNvPr id="11" name="object 11"/>
          <p:cNvSpPr/>
          <p:nvPr/>
        </p:nvSpPr>
        <p:spPr>
          <a:xfrm>
            <a:off x="7370064" y="6161532"/>
            <a:ext cx="173990" cy="173990"/>
          </a:xfrm>
          <a:custGeom>
            <a:avLst/>
            <a:gdLst/>
            <a:ahLst/>
            <a:cxnLst/>
            <a:rect l="l" t="t" r="r" b="b"/>
            <a:pathLst>
              <a:path w="173990" h="173989">
                <a:moveTo>
                  <a:pt x="0" y="0"/>
                </a:moveTo>
                <a:lnTo>
                  <a:pt x="0" y="173735"/>
                </a:lnTo>
                <a:lnTo>
                  <a:pt x="173735" y="86867"/>
                </a:lnTo>
                <a:lnTo>
                  <a:pt x="0" y="0"/>
                </a:lnTo>
                <a:close/>
              </a:path>
            </a:pathLst>
          </a:custGeom>
          <a:solidFill>
            <a:srgbClr val="0D5265"/>
          </a:solidFill>
        </p:spPr>
        <p:txBody>
          <a:bodyPr wrap="square" lIns="0" tIns="0" rIns="0" bIns="0" rtlCol="0"/>
          <a:lstStyle/>
          <a:p>
            <a:endParaRPr/>
          </a:p>
        </p:txBody>
      </p:sp>
      <p:sp>
        <p:nvSpPr>
          <p:cNvPr id="12" name="object 12"/>
          <p:cNvSpPr txBox="1"/>
          <p:nvPr/>
        </p:nvSpPr>
        <p:spPr>
          <a:xfrm>
            <a:off x="7543800" y="5867400"/>
            <a:ext cx="3810000" cy="730969"/>
          </a:xfrm>
          <a:prstGeom prst="rect">
            <a:avLst/>
          </a:prstGeom>
          <a:ln w="57911">
            <a:solidFill>
              <a:srgbClr val="0D5265"/>
            </a:solidFill>
          </a:ln>
        </p:spPr>
        <p:txBody>
          <a:bodyPr vert="horz" wrap="square" lIns="0" tIns="0" rIns="0" bIns="0" rtlCol="0">
            <a:spAutoFit/>
          </a:bodyPr>
          <a:lstStyle/>
          <a:p>
            <a:pPr marL="153670" marR="641985">
              <a:lnSpc>
                <a:spcPts val="1939"/>
              </a:lnSpc>
            </a:pPr>
            <a:r>
              <a:rPr sz="1800" spc="100" dirty="0">
                <a:latin typeface="Arial" panose="020B0604020202020204" pitchFamily="34" charset="0"/>
                <a:cs typeface="Arial" panose="020B0604020202020204" pitchFamily="34" charset="0"/>
              </a:rPr>
              <a:t>T</a:t>
            </a:r>
            <a:r>
              <a:rPr sz="1800" spc="30" dirty="0">
                <a:latin typeface="Arial" panose="020B0604020202020204" pitchFamily="34" charset="0"/>
                <a:cs typeface="Arial" panose="020B0604020202020204" pitchFamily="34" charset="0"/>
              </a:rPr>
              <a:t>h</a:t>
            </a:r>
            <a:r>
              <a:rPr sz="1800" spc="-25" dirty="0">
                <a:latin typeface="Arial" panose="020B0604020202020204" pitchFamily="34" charset="0"/>
                <a:cs typeface="Arial" panose="020B0604020202020204" pitchFamily="34" charset="0"/>
              </a:rPr>
              <a:t>is</a:t>
            </a:r>
            <a:r>
              <a:rPr sz="1800" spc="5" dirty="0">
                <a:latin typeface="Arial" panose="020B0604020202020204" pitchFamily="34" charset="0"/>
                <a:cs typeface="Arial" panose="020B0604020202020204" pitchFamily="34" charset="0"/>
              </a:rPr>
              <a:t> </a:t>
            </a:r>
            <a:r>
              <a:rPr sz="1800" spc="-25" dirty="0">
                <a:latin typeface="Arial" panose="020B0604020202020204" pitchFamily="34" charset="0"/>
                <a:cs typeface="Arial" panose="020B0604020202020204" pitchFamily="34" charset="0"/>
              </a:rPr>
              <a:t>is</a:t>
            </a:r>
            <a:r>
              <a:rPr sz="1800" spc="-5" dirty="0">
                <a:latin typeface="Arial" panose="020B0604020202020204" pitchFamily="34" charset="0"/>
                <a:cs typeface="Arial" panose="020B0604020202020204" pitchFamily="34" charset="0"/>
              </a:rPr>
              <a:t> </a:t>
            </a:r>
            <a:r>
              <a:rPr sz="1800" spc="70" dirty="0">
                <a:latin typeface="Arial" panose="020B0604020202020204" pitchFamily="34" charset="0"/>
                <a:cs typeface="Arial" panose="020B0604020202020204" pitchFamily="34" charset="0"/>
              </a:rPr>
              <a:t>M</a:t>
            </a:r>
            <a:r>
              <a:rPr sz="1800" spc="-25" dirty="0">
                <a:latin typeface="Arial" panose="020B0604020202020204" pitchFamily="34" charset="0"/>
                <a:cs typeface="Arial" panose="020B0604020202020204" pitchFamily="34" charset="0"/>
              </a:rPr>
              <a:t>e</a:t>
            </a:r>
            <a:r>
              <a:rPr sz="1800" spc="-35" dirty="0">
                <a:latin typeface="Arial" panose="020B0604020202020204" pitchFamily="34" charset="0"/>
                <a:cs typeface="Arial" panose="020B0604020202020204" pitchFamily="34" charset="0"/>
              </a:rPr>
              <a:t>e</a:t>
            </a:r>
            <a:r>
              <a:rPr sz="1800" spc="40" dirty="0">
                <a:latin typeface="Arial" panose="020B0604020202020204" pitchFamily="34" charset="0"/>
                <a:cs typeface="Arial" panose="020B0604020202020204" pitchFamily="34" charset="0"/>
              </a:rPr>
              <a:t>ti</a:t>
            </a:r>
            <a:r>
              <a:rPr sz="1800" spc="80" dirty="0">
                <a:latin typeface="Arial" panose="020B0604020202020204" pitchFamily="34" charset="0"/>
                <a:cs typeface="Arial" panose="020B0604020202020204" pitchFamily="34" charset="0"/>
              </a:rPr>
              <a:t>n</a:t>
            </a:r>
            <a:r>
              <a:rPr sz="1800" spc="55" dirty="0">
                <a:latin typeface="Arial" panose="020B0604020202020204" pitchFamily="34" charset="0"/>
                <a:cs typeface="Arial" panose="020B0604020202020204" pitchFamily="34" charset="0"/>
              </a:rPr>
              <a:t>g</a:t>
            </a:r>
            <a:r>
              <a:rPr sz="1800" spc="-20" dirty="0">
                <a:latin typeface="Arial" panose="020B0604020202020204" pitchFamily="34" charset="0"/>
                <a:cs typeface="Arial" panose="020B0604020202020204" pitchFamily="34" charset="0"/>
              </a:rPr>
              <a:t> </a:t>
            </a:r>
            <a:r>
              <a:rPr sz="1800" spc="-114" dirty="0">
                <a:latin typeface="Arial" panose="020B0604020202020204" pitchFamily="34" charset="0"/>
                <a:cs typeface="Arial" panose="020B0604020202020204" pitchFamily="34" charset="0"/>
              </a:rPr>
              <a:t>C</a:t>
            </a:r>
            <a:r>
              <a:rPr sz="1800" spc="-50" dirty="0">
                <a:latin typeface="Arial" panose="020B0604020202020204" pitchFamily="34" charset="0"/>
                <a:cs typeface="Arial" panose="020B0604020202020204" pitchFamily="34" charset="0"/>
              </a:rPr>
              <a:t>a</a:t>
            </a:r>
            <a:r>
              <a:rPr sz="1800" spc="-10" dirty="0">
                <a:latin typeface="Arial" panose="020B0604020202020204" pitchFamily="34" charset="0"/>
                <a:cs typeface="Arial" panose="020B0604020202020204" pitchFamily="34" charset="0"/>
              </a:rPr>
              <a:t>le</a:t>
            </a:r>
            <a:r>
              <a:rPr sz="1800" spc="30" dirty="0">
                <a:latin typeface="Arial" panose="020B0604020202020204" pitchFamily="34" charset="0"/>
                <a:cs typeface="Arial" panose="020B0604020202020204" pitchFamily="34" charset="0"/>
              </a:rPr>
              <a:t>n</a:t>
            </a:r>
            <a:r>
              <a:rPr sz="1800" spc="5" dirty="0">
                <a:latin typeface="Arial" panose="020B0604020202020204" pitchFamily="34" charset="0"/>
                <a:cs typeface="Arial" panose="020B0604020202020204" pitchFamily="34" charset="0"/>
              </a:rPr>
              <a:t>d</a:t>
            </a:r>
            <a:r>
              <a:rPr sz="1800" dirty="0">
                <a:latin typeface="Arial" panose="020B0604020202020204" pitchFamily="34" charset="0"/>
                <a:cs typeface="Arial" panose="020B0604020202020204" pitchFamily="34" charset="0"/>
              </a:rPr>
              <a:t>a</a:t>
            </a:r>
            <a:r>
              <a:rPr sz="1800" spc="-5" dirty="0">
                <a:latin typeface="Arial" panose="020B0604020202020204" pitchFamily="34" charset="0"/>
                <a:cs typeface="Arial" panose="020B0604020202020204" pitchFamily="34" charset="0"/>
              </a:rPr>
              <a:t>r</a:t>
            </a:r>
            <a:r>
              <a:rPr sz="1800" spc="-160" dirty="0">
                <a:latin typeface="Arial" panose="020B0604020202020204" pitchFamily="34" charset="0"/>
                <a:cs typeface="Arial" panose="020B0604020202020204" pitchFamily="34" charset="0"/>
              </a:rPr>
              <a:t>,</a:t>
            </a:r>
            <a:r>
              <a:rPr sz="1800" spc="5" dirty="0">
                <a:latin typeface="Arial" panose="020B0604020202020204" pitchFamily="34" charset="0"/>
                <a:cs typeface="Arial" panose="020B0604020202020204" pitchFamily="34" charset="0"/>
              </a:rPr>
              <a:t> </a:t>
            </a:r>
            <a:r>
              <a:rPr sz="1800" spc="20" dirty="0">
                <a:latin typeface="Arial" panose="020B0604020202020204" pitchFamily="34" charset="0"/>
                <a:cs typeface="Arial" panose="020B0604020202020204" pitchFamily="34" charset="0"/>
              </a:rPr>
              <a:t>w</a:t>
            </a:r>
            <a:r>
              <a:rPr sz="1800" spc="30" dirty="0">
                <a:latin typeface="Arial" panose="020B0604020202020204" pitchFamily="34" charset="0"/>
                <a:cs typeface="Arial" panose="020B0604020202020204" pitchFamily="34" charset="0"/>
              </a:rPr>
              <a:t>h</a:t>
            </a:r>
            <a:r>
              <a:rPr sz="1800" spc="-25" dirty="0">
                <a:latin typeface="Arial" panose="020B0604020202020204" pitchFamily="34" charset="0"/>
                <a:cs typeface="Arial" panose="020B0604020202020204" pitchFamily="34" charset="0"/>
              </a:rPr>
              <a:t>e</a:t>
            </a:r>
            <a:r>
              <a:rPr sz="1800" spc="15" dirty="0">
                <a:latin typeface="Arial" panose="020B0604020202020204" pitchFamily="34" charset="0"/>
                <a:cs typeface="Arial" panose="020B0604020202020204" pitchFamily="34" charset="0"/>
              </a:rPr>
              <a:t>r</a:t>
            </a:r>
            <a:r>
              <a:rPr sz="1800" spc="-25" dirty="0">
                <a:latin typeface="Arial" panose="020B0604020202020204" pitchFamily="34" charset="0"/>
                <a:cs typeface="Arial" panose="020B0604020202020204" pitchFamily="34" charset="0"/>
              </a:rPr>
              <a:t>e</a:t>
            </a:r>
            <a:r>
              <a:rPr sz="1800" spc="-10" dirty="0">
                <a:latin typeface="Arial" panose="020B0604020202020204" pitchFamily="34" charset="0"/>
                <a:cs typeface="Arial" panose="020B0604020202020204" pitchFamily="34" charset="0"/>
              </a:rPr>
              <a:t> </a:t>
            </a:r>
            <a:r>
              <a:rPr sz="1800" spc="-50" dirty="0">
                <a:latin typeface="Arial" panose="020B0604020202020204" pitchFamily="34" charset="0"/>
                <a:cs typeface="Arial" panose="020B0604020202020204" pitchFamily="34" charset="0"/>
              </a:rPr>
              <a:t>a</a:t>
            </a:r>
            <a:r>
              <a:rPr sz="1800" spc="15" dirty="0">
                <a:latin typeface="Arial" panose="020B0604020202020204" pitchFamily="34" charset="0"/>
                <a:cs typeface="Arial" panose="020B0604020202020204" pitchFamily="34" charset="0"/>
              </a:rPr>
              <a:t>ll</a:t>
            </a:r>
            <a:r>
              <a:rPr sz="1800" spc="20" dirty="0">
                <a:latin typeface="Arial" panose="020B0604020202020204" pitchFamily="34" charset="0"/>
                <a:cs typeface="Arial" panose="020B0604020202020204" pitchFamily="34" charset="0"/>
              </a:rPr>
              <a:t> </a:t>
            </a:r>
            <a:r>
              <a:rPr sz="1800" spc="50" dirty="0">
                <a:latin typeface="Arial" panose="020B0604020202020204" pitchFamily="34" charset="0"/>
                <a:cs typeface="Arial" panose="020B0604020202020204" pitchFamily="34" charset="0"/>
              </a:rPr>
              <a:t>f</a:t>
            </a:r>
            <a:r>
              <a:rPr sz="1800" spc="35" dirty="0">
                <a:latin typeface="Arial" panose="020B0604020202020204" pitchFamily="34" charset="0"/>
                <a:cs typeface="Arial" panose="020B0604020202020204" pitchFamily="34" charset="0"/>
              </a:rPr>
              <a:t>u</a:t>
            </a:r>
            <a:r>
              <a:rPr sz="1800" spc="50" dirty="0">
                <a:latin typeface="Arial" panose="020B0604020202020204" pitchFamily="34" charset="0"/>
                <a:cs typeface="Arial" panose="020B0604020202020204" pitchFamily="34" charset="0"/>
              </a:rPr>
              <a:t>t</a:t>
            </a:r>
            <a:r>
              <a:rPr sz="1800" spc="100" dirty="0">
                <a:latin typeface="Arial" panose="020B0604020202020204" pitchFamily="34" charset="0"/>
                <a:cs typeface="Arial" panose="020B0604020202020204" pitchFamily="34" charset="0"/>
              </a:rPr>
              <a:t>u</a:t>
            </a:r>
            <a:r>
              <a:rPr sz="1800" spc="15" dirty="0">
                <a:latin typeface="Arial" panose="020B0604020202020204" pitchFamily="34" charset="0"/>
                <a:cs typeface="Arial" panose="020B0604020202020204" pitchFamily="34" charset="0"/>
              </a:rPr>
              <a:t>r</a:t>
            </a:r>
            <a:r>
              <a:rPr sz="1800" spc="-25" dirty="0">
                <a:latin typeface="Arial" panose="020B0604020202020204" pitchFamily="34" charset="0"/>
                <a:cs typeface="Arial" panose="020B0604020202020204" pitchFamily="34" charset="0"/>
              </a:rPr>
              <a:t>e </a:t>
            </a:r>
            <a:r>
              <a:rPr sz="1800" spc="45" dirty="0">
                <a:latin typeface="Arial" panose="020B0604020202020204" pitchFamily="34" charset="0"/>
                <a:cs typeface="Arial" panose="020B0604020202020204" pitchFamily="34" charset="0"/>
              </a:rPr>
              <a:t>m</a:t>
            </a:r>
            <a:r>
              <a:rPr sz="1800" spc="-25" dirty="0">
                <a:latin typeface="Arial" panose="020B0604020202020204" pitchFamily="34" charset="0"/>
                <a:cs typeface="Arial" panose="020B0604020202020204" pitchFamily="34" charset="0"/>
              </a:rPr>
              <a:t>e</a:t>
            </a:r>
            <a:r>
              <a:rPr sz="1800" spc="-35" dirty="0">
                <a:latin typeface="Arial" panose="020B0604020202020204" pitchFamily="34" charset="0"/>
                <a:cs typeface="Arial" panose="020B0604020202020204" pitchFamily="34" charset="0"/>
              </a:rPr>
              <a:t>e</a:t>
            </a:r>
            <a:r>
              <a:rPr sz="1800" spc="40" dirty="0">
                <a:latin typeface="Arial" panose="020B0604020202020204" pitchFamily="34" charset="0"/>
                <a:cs typeface="Arial" panose="020B0604020202020204" pitchFamily="34" charset="0"/>
              </a:rPr>
              <a:t>ti</a:t>
            </a:r>
            <a:r>
              <a:rPr sz="1800" spc="80" dirty="0">
                <a:latin typeface="Arial" panose="020B0604020202020204" pitchFamily="34" charset="0"/>
                <a:cs typeface="Arial" panose="020B0604020202020204" pitchFamily="34" charset="0"/>
              </a:rPr>
              <a:t>n</a:t>
            </a:r>
            <a:r>
              <a:rPr sz="1800" spc="55" dirty="0">
                <a:latin typeface="Arial" panose="020B0604020202020204" pitchFamily="34" charset="0"/>
                <a:cs typeface="Arial" panose="020B0604020202020204" pitchFamily="34" charset="0"/>
              </a:rPr>
              <a:t>g</a:t>
            </a:r>
            <a:r>
              <a:rPr sz="1800" spc="-5" dirty="0">
                <a:latin typeface="Arial" panose="020B0604020202020204" pitchFamily="34" charset="0"/>
                <a:cs typeface="Arial" panose="020B0604020202020204" pitchFamily="34" charset="0"/>
              </a:rPr>
              <a:t> </a:t>
            </a:r>
            <a:r>
              <a:rPr sz="1800" spc="20" dirty="0">
                <a:latin typeface="Arial" panose="020B0604020202020204" pitchFamily="34" charset="0"/>
                <a:cs typeface="Arial" panose="020B0604020202020204" pitchFamily="34" charset="0"/>
              </a:rPr>
              <a:t>w</a:t>
            </a:r>
            <a:r>
              <a:rPr sz="1800" spc="15" dirty="0">
                <a:latin typeface="Arial" panose="020B0604020202020204" pitchFamily="34" charset="0"/>
                <a:cs typeface="Arial" panose="020B0604020202020204" pitchFamily="34" charset="0"/>
              </a:rPr>
              <a:t>ill</a:t>
            </a:r>
            <a:r>
              <a:rPr sz="1800" dirty="0">
                <a:latin typeface="Arial" panose="020B0604020202020204" pitchFamily="34" charset="0"/>
                <a:cs typeface="Arial" panose="020B0604020202020204" pitchFamily="34" charset="0"/>
              </a:rPr>
              <a:t> </a:t>
            </a:r>
            <a:r>
              <a:rPr sz="1800" spc="15" dirty="0">
                <a:latin typeface="Arial" panose="020B0604020202020204" pitchFamily="34" charset="0"/>
                <a:cs typeface="Arial" panose="020B0604020202020204" pitchFamily="34" charset="0"/>
              </a:rPr>
              <a:t>be</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vi</a:t>
            </a:r>
            <a:r>
              <a:rPr sz="1800" spc="-5" dirty="0">
                <a:latin typeface="Arial" panose="020B0604020202020204" pitchFamily="34" charset="0"/>
                <a:cs typeface="Arial" panose="020B0604020202020204" pitchFamily="34" charset="0"/>
              </a:rPr>
              <a:t>s</a:t>
            </a:r>
            <a:r>
              <a:rPr sz="1800" spc="15" dirty="0">
                <a:latin typeface="Arial" panose="020B0604020202020204" pitchFamily="34" charset="0"/>
                <a:cs typeface="Arial" panose="020B0604020202020204" pitchFamily="34" charset="0"/>
              </a:rPr>
              <a:t>ible</a:t>
            </a:r>
            <a:r>
              <a:rPr sz="1800" spc="-160" dirty="0">
                <a:latin typeface="Arial" panose="020B0604020202020204" pitchFamily="34" charset="0"/>
                <a:cs typeface="Arial" panose="020B0604020202020204" pitchFamily="34" charset="0"/>
              </a:rPr>
              <a:t>.</a:t>
            </a:r>
            <a:endParaRPr sz="1800" dirty="0">
              <a:latin typeface="Arial" panose="020B0604020202020204" pitchFamily="34" charset="0"/>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1487309" y="6369132"/>
            <a:ext cx="201930" cy="194945"/>
          </a:xfrm>
          <a:prstGeom prst="rect">
            <a:avLst/>
          </a:prstGeom>
        </p:spPr>
        <p:txBody>
          <a:bodyPr vert="horz" wrap="square" lIns="0" tIns="0" rIns="0" bIns="0" rtlCol="0">
            <a:spAutoFit/>
          </a:bodyPr>
          <a:lstStyle/>
          <a:p>
            <a:pPr marL="12700">
              <a:lnSpc>
                <a:spcPct val="100000"/>
              </a:lnSpc>
            </a:pPr>
            <a:r>
              <a:rPr sz="1300" spc="90" dirty="0">
                <a:solidFill>
                  <a:srgbClr val="787871"/>
                </a:solidFill>
                <a:latin typeface="Arial Narrow"/>
                <a:cs typeface="Arial Narrow"/>
              </a:rPr>
              <a:t>13</a:t>
            </a:r>
            <a:endParaRPr sz="1300">
              <a:latin typeface="Arial Narrow"/>
              <a:cs typeface="Arial Narrow"/>
            </a:endParaRPr>
          </a:p>
        </p:txBody>
      </p:sp>
      <p:sp>
        <p:nvSpPr>
          <p:cNvPr id="4" name="object 4"/>
          <p:cNvSpPr txBox="1">
            <a:spLocks noGrp="1"/>
          </p:cNvSpPr>
          <p:nvPr>
            <p:ph type="title"/>
          </p:nvPr>
        </p:nvSpPr>
        <p:spPr>
          <a:xfrm>
            <a:off x="304800" y="351631"/>
            <a:ext cx="10053323" cy="410369"/>
          </a:xfrm>
          <a:prstGeom prst="rect">
            <a:avLst/>
          </a:prstGeom>
        </p:spPr>
        <p:txBody>
          <a:bodyPr vert="horz" wrap="square" lIns="0" tIns="0" rIns="0" bIns="0" rtlCol="0">
            <a:spAutoFit/>
          </a:bodyPr>
          <a:lstStyle/>
          <a:p>
            <a:pPr marL="88900">
              <a:lnSpc>
                <a:spcPts val="3220"/>
              </a:lnSpc>
            </a:pPr>
            <a:r>
              <a:rPr lang="en-US" spc="105" dirty="0">
                <a:latin typeface="Arial" panose="020B0604020202020204" pitchFamily="34" charset="0"/>
                <a:cs typeface="Arial" panose="020B0604020202020204" pitchFamily="34" charset="0"/>
              </a:rPr>
              <a:t>Meeting Invite</a:t>
            </a:r>
            <a:endParaRPr spc="-80" dirty="0">
              <a:latin typeface="Arial" panose="020B0604020202020204" pitchFamily="34" charset="0"/>
              <a:cs typeface="Arial" panose="020B0604020202020204" pitchFamily="34" charset="0"/>
            </a:endParaRPr>
          </a:p>
        </p:txBody>
      </p:sp>
      <p:sp>
        <p:nvSpPr>
          <p:cNvPr id="5" name="object 5"/>
          <p:cNvSpPr/>
          <p:nvPr/>
        </p:nvSpPr>
        <p:spPr>
          <a:xfrm>
            <a:off x="856488" y="911352"/>
            <a:ext cx="10344911" cy="56296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49266" y="3551492"/>
            <a:ext cx="2523490" cy="960119"/>
          </a:xfrm>
          <a:custGeom>
            <a:avLst/>
            <a:gdLst/>
            <a:ahLst/>
            <a:cxnLst/>
            <a:rect l="l" t="t" r="r" b="b"/>
            <a:pathLst>
              <a:path w="2523490" h="960120">
                <a:moveTo>
                  <a:pt x="0" y="0"/>
                </a:moveTo>
                <a:lnTo>
                  <a:pt x="871941" y="334706"/>
                </a:lnTo>
                <a:lnTo>
                  <a:pt x="637093" y="335071"/>
                </a:lnTo>
                <a:lnTo>
                  <a:pt x="622835" y="337262"/>
                </a:lnTo>
                <a:lnTo>
                  <a:pt x="584842" y="354451"/>
                </a:lnTo>
                <a:lnTo>
                  <a:pt x="556909" y="384677"/>
                </a:lnTo>
                <a:lnTo>
                  <a:pt x="542750" y="424225"/>
                </a:lnTo>
                <a:lnTo>
                  <a:pt x="541733" y="438838"/>
                </a:lnTo>
                <a:lnTo>
                  <a:pt x="541733" y="595048"/>
                </a:lnTo>
                <a:lnTo>
                  <a:pt x="542097" y="864186"/>
                </a:lnTo>
                <a:lnTo>
                  <a:pt x="554116" y="904707"/>
                </a:lnTo>
                <a:lnTo>
                  <a:pt x="580409" y="936406"/>
                </a:lnTo>
                <a:lnTo>
                  <a:pt x="617262" y="955569"/>
                </a:lnTo>
                <a:lnTo>
                  <a:pt x="645865" y="959546"/>
                </a:lnTo>
                <a:lnTo>
                  <a:pt x="1367241" y="959546"/>
                </a:lnTo>
                <a:lnTo>
                  <a:pt x="2427571" y="959182"/>
                </a:lnTo>
                <a:lnTo>
                  <a:pt x="2468088" y="947163"/>
                </a:lnTo>
                <a:lnTo>
                  <a:pt x="2499788" y="920871"/>
                </a:lnTo>
                <a:lnTo>
                  <a:pt x="2518954" y="884017"/>
                </a:lnTo>
                <a:lnTo>
                  <a:pt x="2522933" y="855415"/>
                </a:lnTo>
                <a:lnTo>
                  <a:pt x="2522933" y="595048"/>
                </a:lnTo>
                <a:lnTo>
                  <a:pt x="2522568" y="430067"/>
                </a:lnTo>
                <a:lnTo>
                  <a:pt x="2510547" y="389546"/>
                </a:lnTo>
                <a:lnTo>
                  <a:pt x="2484252" y="357847"/>
                </a:lnTo>
                <a:lnTo>
                  <a:pt x="2447399" y="338684"/>
                </a:lnTo>
                <a:lnTo>
                  <a:pt x="2418801" y="334706"/>
                </a:lnTo>
                <a:lnTo>
                  <a:pt x="1367241" y="334706"/>
                </a:lnTo>
                <a:lnTo>
                  <a:pt x="0" y="0"/>
                </a:lnTo>
                <a:close/>
              </a:path>
            </a:pathLst>
          </a:custGeom>
          <a:solidFill>
            <a:srgbClr val="FFFF00"/>
          </a:solidFill>
        </p:spPr>
        <p:txBody>
          <a:bodyPr wrap="square" lIns="0" tIns="0" rIns="0" bIns="0" rtlCol="0"/>
          <a:lstStyle/>
          <a:p>
            <a:endParaRPr/>
          </a:p>
        </p:txBody>
      </p:sp>
      <p:sp>
        <p:nvSpPr>
          <p:cNvPr id="7" name="object 7"/>
          <p:cNvSpPr/>
          <p:nvPr/>
        </p:nvSpPr>
        <p:spPr>
          <a:xfrm>
            <a:off x="3649266" y="3551492"/>
            <a:ext cx="2523490" cy="960119"/>
          </a:xfrm>
          <a:custGeom>
            <a:avLst/>
            <a:gdLst/>
            <a:ahLst/>
            <a:cxnLst/>
            <a:rect l="l" t="t" r="r" b="b"/>
            <a:pathLst>
              <a:path w="2523490" h="960120">
                <a:moveTo>
                  <a:pt x="541733" y="438838"/>
                </a:moveTo>
                <a:lnTo>
                  <a:pt x="550476" y="397007"/>
                </a:lnTo>
                <a:lnTo>
                  <a:pt x="574230" y="363261"/>
                </a:lnTo>
                <a:lnTo>
                  <a:pt x="609282" y="341314"/>
                </a:lnTo>
                <a:lnTo>
                  <a:pt x="871941" y="334706"/>
                </a:lnTo>
                <a:lnTo>
                  <a:pt x="0" y="0"/>
                </a:lnTo>
                <a:lnTo>
                  <a:pt x="1367241" y="334706"/>
                </a:lnTo>
                <a:lnTo>
                  <a:pt x="2418801" y="334706"/>
                </a:lnTo>
                <a:lnTo>
                  <a:pt x="2433411" y="335724"/>
                </a:lnTo>
                <a:lnTo>
                  <a:pt x="2472957" y="349883"/>
                </a:lnTo>
                <a:lnTo>
                  <a:pt x="2503184" y="377816"/>
                </a:lnTo>
                <a:lnTo>
                  <a:pt x="2520377" y="415809"/>
                </a:lnTo>
                <a:lnTo>
                  <a:pt x="2522933" y="595048"/>
                </a:lnTo>
                <a:lnTo>
                  <a:pt x="2522933" y="855415"/>
                </a:lnTo>
                <a:lnTo>
                  <a:pt x="2514188" y="897246"/>
                </a:lnTo>
                <a:lnTo>
                  <a:pt x="2490431" y="930992"/>
                </a:lnTo>
                <a:lnTo>
                  <a:pt x="2455378" y="952939"/>
                </a:lnTo>
                <a:lnTo>
                  <a:pt x="1367241" y="959546"/>
                </a:lnTo>
                <a:lnTo>
                  <a:pt x="871941" y="959546"/>
                </a:lnTo>
                <a:lnTo>
                  <a:pt x="645865" y="959546"/>
                </a:lnTo>
                <a:lnTo>
                  <a:pt x="604033" y="950803"/>
                </a:lnTo>
                <a:lnTo>
                  <a:pt x="570288" y="927049"/>
                </a:lnTo>
                <a:lnTo>
                  <a:pt x="548340" y="891997"/>
                </a:lnTo>
                <a:lnTo>
                  <a:pt x="541733" y="595048"/>
                </a:lnTo>
                <a:lnTo>
                  <a:pt x="541733" y="438838"/>
                </a:lnTo>
                <a:close/>
              </a:path>
            </a:pathLst>
          </a:custGeom>
          <a:ln w="12191">
            <a:solidFill>
              <a:srgbClr val="073A48"/>
            </a:solidFill>
          </a:ln>
        </p:spPr>
        <p:txBody>
          <a:bodyPr wrap="square" lIns="0" tIns="0" rIns="0" bIns="0" rtlCol="0"/>
          <a:lstStyle/>
          <a:p>
            <a:endParaRPr/>
          </a:p>
        </p:txBody>
      </p:sp>
      <p:sp>
        <p:nvSpPr>
          <p:cNvPr id="8" name="object 8"/>
          <p:cNvSpPr txBox="1"/>
          <p:nvPr/>
        </p:nvSpPr>
        <p:spPr>
          <a:xfrm>
            <a:off x="4553552" y="3902206"/>
            <a:ext cx="1251585" cy="630555"/>
          </a:xfrm>
          <a:prstGeom prst="rect">
            <a:avLst/>
          </a:prstGeom>
        </p:spPr>
        <p:txBody>
          <a:bodyPr vert="horz" wrap="square" lIns="0" tIns="0" rIns="0" bIns="0" rtlCol="0">
            <a:spAutoFit/>
          </a:bodyPr>
          <a:lstStyle/>
          <a:p>
            <a:pPr marL="12700" marR="5080" indent="3175" algn="ctr">
              <a:lnSpc>
                <a:spcPct val="100000"/>
              </a:lnSpc>
            </a:pPr>
            <a:r>
              <a:rPr sz="1400" spc="50" dirty="0">
                <a:latin typeface="Arial Narrow"/>
                <a:cs typeface="Arial Narrow"/>
              </a:rPr>
              <a:t>U</a:t>
            </a:r>
            <a:r>
              <a:rPr sz="1400" spc="-5" dirty="0">
                <a:latin typeface="Arial Narrow"/>
                <a:cs typeface="Arial Narrow"/>
              </a:rPr>
              <a:t>s</a:t>
            </a:r>
            <a:r>
              <a:rPr sz="1400" spc="45" dirty="0">
                <a:latin typeface="Arial Narrow"/>
                <a:cs typeface="Arial Narrow"/>
              </a:rPr>
              <a:t>e</a:t>
            </a:r>
            <a:r>
              <a:rPr sz="1400" spc="5" dirty="0">
                <a:latin typeface="Arial Narrow"/>
                <a:cs typeface="Arial Narrow"/>
              </a:rPr>
              <a:t>r</a:t>
            </a:r>
            <a:r>
              <a:rPr sz="1400" spc="70" dirty="0">
                <a:latin typeface="Arial Narrow"/>
                <a:cs typeface="Arial Narrow"/>
              </a:rPr>
              <a:t> </a:t>
            </a:r>
            <a:r>
              <a:rPr sz="1400" spc="20" dirty="0">
                <a:latin typeface="Arial Narrow"/>
                <a:cs typeface="Arial Narrow"/>
              </a:rPr>
              <a:t>c</a:t>
            </a:r>
            <a:r>
              <a:rPr sz="1400" dirty="0">
                <a:latin typeface="Arial Narrow"/>
                <a:cs typeface="Arial Narrow"/>
              </a:rPr>
              <a:t>a</a:t>
            </a:r>
            <a:r>
              <a:rPr sz="1400" spc="35" dirty="0">
                <a:latin typeface="Arial Narrow"/>
                <a:cs typeface="Arial Narrow"/>
              </a:rPr>
              <a:t>n</a:t>
            </a:r>
            <a:r>
              <a:rPr sz="1400" spc="70" dirty="0">
                <a:latin typeface="Arial Narrow"/>
                <a:cs typeface="Arial Narrow"/>
              </a:rPr>
              <a:t> </a:t>
            </a:r>
            <a:r>
              <a:rPr sz="1400" spc="-5" dirty="0">
                <a:latin typeface="Arial Narrow"/>
                <a:cs typeface="Arial Narrow"/>
              </a:rPr>
              <a:t>s</a:t>
            </a:r>
            <a:r>
              <a:rPr sz="1400" spc="15" dirty="0">
                <a:latin typeface="Arial Narrow"/>
                <a:cs typeface="Arial Narrow"/>
              </a:rPr>
              <a:t>e</a:t>
            </a:r>
            <a:r>
              <a:rPr sz="1400" spc="-20" dirty="0">
                <a:latin typeface="Arial Narrow"/>
                <a:cs typeface="Arial Narrow"/>
              </a:rPr>
              <a:t>e</a:t>
            </a:r>
            <a:r>
              <a:rPr sz="1400" spc="65" dirty="0">
                <a:latin typeface="Arial Narrow"/>
                <a:cs typeface="Arial Narrow"/>
              </a:rPr>
              <a:t> </a:t>
            </a:r>
            <a:r>
              <a:rPr sz="1400" dirty="0">
                <a:latin typeface="Arial Narrow"/>
                <a:cs typeface="Arial Narrow"/>
              </a:rPr>
              <a:t>a</a:t>
            </a:r>
            <a:r>
              <a:rPr sz="1400" spc="50" dirty="0">
                <a:latin typeface="Arial Narrow"/>
                <a:cs typeface="Arial Narrow"/>
              </a:rPr>
              <a:t>ll </a:t>
            </a:r>
            <a:r>
              <a:rPr sz="1400" spc="75" dirty="0">
                <a:latin typeface="Arial Narrow"/>
                <a:cs typeface="Arial Narrow"/>
              </a:rPr>
              <a:t>m</a:t>
            </a:r>
            <a:r>
              <a:rPr sz="1400" spc="15" dirty="0">
                <a:latin typeface="Arial Narrow"/>
                <a:cs typeface="Arial Narrow"/>
              </a:rPr>
              <a:t>e</a:t>
            </a:r>
            <a:r>
              <a:rPr sz="1400" dirty="0">
                <a:latin typeface="Arial Narrow"/>
                <a:cs typeface="Arial Narrow"/>
              </a:rPr>
              <a:t>e</a:t>
            </a:r>
            <a:r>
              <a:rPr sz="1400" spc="114" dirty="0">
                <a:latin typeface="Arial Narrow"/>
                <a:cs typeface="Arial Narrow"/>
              </a:rPr>
              <a:t>t</a:t>
            </a:r>
            <a:r>
              <a:rPr sz="1400" spc="65" dirty="0">
                <a:latin typeface="Arial Narrow"/>
                <a:cs typeface="Arial Narrow"/>
              </a:rPr>
              <a:t>in</a:t>
            </a:r>
            <a:r>
              <a:rPr sz="1400" spc="35" dirty="0">
                <a:latin typeface="Arial Narrow"/>
                <a:cs typeface="Arial Narrow"/>
              </a:rPr>
              <a:t>g</a:t>
            </a:r>
            <a:r>
              <a:rPr sz="1400" spc="75" dirty="0">
                <a:latin typeface="Arial Narrow"/>
                <a:cs typeface="Arial Narrow"/>
              </a:rPr>
              <a:t> </a:t>
            </a:r>
            <a:r>
              <a:rPr sz="1400" spc="50" dirty="0">
                <a:latin typeface="Arial Narrow"/>
                <a:cs typeface="Arial Narrow"/>
              </a:rPr>
              <a:t>i</a:t>
            </a:r>
            <a:r>
              <a:rPr sz="1400" spc="60" dirty="0">
                <a:latin typeface="Arial Narrow"/>
                <a:cs typeface="Arial Narrow"/>
              </a:rPr>
              <a:t>n</a:t>
            </a:r>
            <a:r>
              <a:rPr sz="1400" spc="80" dirty="0">
                <a:latin typeface="Arial Narrow"/>
                <a:cs typeface="Arial Narrow"/>
              </a:rPr>
              <a:t>vi</a:t>
            </a:r>
            <a:r>
              <a:rPr sz="1400" spc="50" dirty="0">
                <a:latin typeface="Arial Narrow"/>
                <a:cs typeface="Arial Narrow"/>
              </a:rPr>
              <a:t>t</a:t>
            </a:r>
            <a:r>
              <a:rPr sz="1400" spc="-20" dirty="0">
                <a:latin typeface="Arial Narrow"/>
                <a:cs typeface="Arial Narrow"/>
              </a:rPr>
              <a:t>e</a:t>
            </a:r>
            <a:r>
              <a:rPr sz="1400" spc="65" dirty="0">
                <a:latin typeface="Arial Narrow"/>
                <a:cs typeface="Arial Narrow"/>
              </a:rPr>
              <a:t> </a:t>
            </a:r>
            <a:r>
              <a:rPr sz="1400" spc="75" dirty="0">
                <a:latin typeface="Arial Narrow"/>
                <a:cs typeface="Arial Narrow"/>
              </a:rPr>
              <a:t>b</a:t>
            </a:r>
            <a:r>
              <a:rPr sz="1400" spc="25" dirty="0">
                <a:latin typeface="Arial Narrow"/>
                <a:cs typeface="Arial Narrow"/>
              </a:rPr>
              <a:t>y</a:t>
            </a:r>
            <a:r>
              <a:rPr sz="1400" spc="15" dirty="0">
                <a:latin typeface="Arial Narrow"/>
                <a:cs typeface="Arial Narrow"/>
              </a:rPr>
              <a:t> </a:t>
            </a:r>
            <a:r>
              <a:rPr sz="1400" spc="20" dirty="0">
                <a:latin typeface="Arial Narrow"/>
                <a:cs typeface="Arial Narrow"/>
              </a:rPr>
              <a:t>c</a:t>
            </a:r>
            <a:r>
              <a:rPr sz="1400" spc="40" dirty="0">
                <a:latin typeface="Arial Narrow"/>
                <a:cs typeface="Arial Narrow"/>
              </a:rPr>
              <a:t>lic</a:t>
            </a:r>
            <a:r>
              <a:rPr sz="1400" spc="50" dirty="0">
                <a:latin typeface="Arial Narrow"/>
                <a:cs typeface="Arial Narrow"/>
              </a:rPr>
              <a:t>k</a:t>
            </a:r>
            <a:r>
              <a:rPr sz="1400" spc="65" dirty="0">
                <a:latin typeface="Arial Narrow"/>
                <a:cs typeface="Arial Narrow"/>
              </a:rPr>
              <a:t>in</a:t>
            </a:r>
            <a:r>
              <a:rPr sz="1400" spc="35" dirty="0">
                <a:latin typeface="Arial Narrow"/>
                <a:cs typeface="Arial Narrow"/>
              </a:rPr>
              <a:t>g</a:t>
            </a:r>
            <a:r>
              <a:rPr sz="1400" spc="60" dirty="0">
                <a:latin typeface="Arial Narrow"/>
                <a:cs typeface="Arial Narrow"/>
              </a:rPr>
              <a:t> </a:t>
            </a:r>
            <a:r>
              <a:rPr sz="1400" spc="75" dirty="0">
                <a:latin typeface="Arial Narrow"/>
                <a:cs typeface="Arial Narrow"/>
              </a:rPr>
              <a:t>h</a:t>
            </a:r>
            <a:r>
              <a:rPr sz="1400" spc="15" dirty="0">
                <a:latin typeface="Arial Narrow"/>
                <a:cs typeface="Arial Narrow"/>
              </a:rPr>
              <a:t>e</a:t>
            </a:r>
            <a:r>
              <a:rPr sz="1400" spc="25" dirty="0">
                <a:latin typeface="Arial Narrow"/>
                <a:cs typeface="Arial Narrow"/>
              </a:rPr>
              <a:t>re</a:t>
            </a:r>
            <a:endParaRPr sz="1400">
              <a:latin typeface="Arial Narrow"/>
              <a:cs typeface="Arial Narrow"/>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1487309" y="6369132"/>
            <a:ext cx="201930" cy="194945"/>
          </a:xfrm>
          <a:prstGeom prst="rect">
            <a:avLst/>
          </a:prstGeom>
        </p:spPr>
        <p:txBody>
          <a:bodyPr vert="horz" wrap="square" lIns="0" tIns="0" rIns="0" bIns="0" rtlCol="0">
            <a:spAutoFit/>
          </a:bodyPr>
          <a:lstStyle/>
          <a:p>
            <a:pPr marL="12700">
              <a:lnSpc>
                <a:spcPct val="100000"/>
              </a:lnSpc>
            </a:pPr>
            <a:r>
              <a:rPr sz="1300" spc="90" dirty="0">
                <a:solidFill>
                  <a:srgbClr val="787871"/>
                </a:solidFill>
                <a:latin typeface="Arial Narrow"/>
                <a:cs typeface="Arial Narrow"/>
              </a:rPr>
              <a:t>16</a:t>
            </a:r>
            <a:endParaRPr sz="1300">
              <a:latin typeface="Arial Narrow"/>
              <a:cs typeface="Arial Narrow"/>
            </a:endParaRPr>
          </a:p>
        </p:txBody>
      </p:sp>
      <p:sp>
        <p:nvSpPr>
          <p:cNvPr id="4" name="object 4"/>
          <p:cNvSpPr txBox="1">
            <a:spLocks noGrp="1"/>
          </p:cNvSpPr>
          <p:nvPr>
            <p:ph type="title"/>
          </p:nvPr>
        </p:nvSpPr>
        <p:spPr>
          <a:xfrm>
            <a:off x="304800" y="351631"/>
            <a:ext cx="10053323" cy="410369"/>
          </a:xfrm>
          <a:prstGeom prst="rect">
            <a:avLst/>
          </a:prstGeom>
        </p:spPr>
        <p:txBody>
          <a:bodyPr vert="horz" wrap="square" lIns="0" tIns="0" rIns="0" bIns="0" rtlCol="0">
            <a:spAutoFit/>
          </a:bodyPr>
          <a:lstStyle/>
          <a:p>
            <a:pPr marL="88900">
              <a:lnSpc>
                <a:spcPts val="3220"/>
              </a:lnSpc>
            </a:pPr>
            <a:r>
              <a:rPr lang="en-US" spc="105" dirty="0">
                <a:latin typeface="Arial" panose="020B0604020202020204" pitchFamily="34" charset="0"/>
                <a:cs typeface="Arial" panose="020B0604020202020204" pitchFamily="34" charset="0"/>
              </a:rPr>
              <a:t>Meeting for Approval</a:t>
            </a:r>
            <a:r>
              <a:rPr lang="en-US" spc="95" dirty="0">
                <a:latin typeface="Arial" panose="020B0604020202020204" pitchFamily="34" charset="0"/>
                <a:cs typeface="Arial" panose="020B0604020202020204" pitchFamily="34" charset="0"/>
              </a:rPr>
              <a:t> for Formal Meetings</a:t>
            </a:r>
            <a:r>
              <a:rPr spc="-95" dirty="0">
                <a:latin typeface="Arial" panose="020B0604020202020204" pitchFamily="34" charset="0"/>
                <a:cs typeface="Arial" panose="020B0604020202020204" pitchFamily="34" charset="0"/>
              </a:rPr>
              <a:t> </a:t>
            </a:r>
            <a:r>
              <a:rPr spc="190" dirty="0">
                <a:latin typeface="Arial" panose="020B0604020202020204" pitchFamily="34" charset="0"/>
                <a:cs typeface="Arial" panose="020B0604020202020204" pitchFamily="34" charset="0"/>
              </a:rPr>
              <a:t>(</a:t>
            </a:r>
            <a:r>
              <a:rPr spc="85" dirty="0">
                <a:latin typeface="Arial" panose="020B0604020202020204" pitchFamily="34" charset="0"/>
                <a:cs typeface="Arial" panose="020B0604020202020204" pitchFamily="34" charset="0"/>
              </a:rPr>
              <a:t>I</a:t>
            </a:r>
            <a:r>
              <a:rPr spc="-5" dirty="0">
                <a:latin typeface="Arial" panose="020B0604020202020204" pitchFamily="34" charset="0"/>
                <a:cs typeface="Arial" panose="020B0604020202020204" pitchFamily="34" charset="0"/>
              </a:rPr>
              <a:t>N</a:t>
            </a:r>
            <a:r>
              <a:rPr spc="-10" dirty="0">
                <a:latin typeface="Arial" panose="020B0604020202020204" pitchFamily="34" charset="0"/>
                <a:cs typeface="Arial" panose="020B0604020202020204" pitchFamily="34" charset="0"/>
              </a:rPr>
              <a:t>B</a:t>
            </a:r>
            <a:r>
              <a:rPr spc="-80" dirty="0">
                <a:latin typeface="Arial" panose="020B0604020202020204" pitchFamily="34" charset="0"/>
                <a:cs typeface="Arial" panose="020B0604020202020204" pitchFamily="34" charset="0"/>
              </a:rPr>
              <a:t>O</a:t>
            </a:r>
            <a:r>
              <a:rPr spc="195" dirty="0">
                <a:latin typeface="Arial" panose="020B0604020202020204" pitchFamily="34" charset="0"/>
                <a:cs typeface="Arial" panose="020B0604020202020204" pitchFamily="34" charset="0"/>
              </a:rPr>
              <a:t>X</a:t>
            </a:r>
            <a:r>
              <a:rPr spc="190" dirty="0">
                <a:latin typeface="Arial" panose="020B0604020202020204" pitchFamily="34" charset="0"/>
                <a:cs typeface="Arial" panose="020B0604020202020204" pitchFamily="34" charset="0"/>
              </a:rPr>
              <a:t>)</a:t>
            </a:r>
          </a:p>
        </p:txBody>
      </p:sp>
      <p:sp>
        <p:nvSpPr>
          <p:cNvPr id="5" name="object 5"/>
          <p:cNvSpPr/>
          <p:nvPr/>
        </p:nvSpPr>
        <p:spPr>
          <a:xfrm>
            <a:off x="609600" y="1156716"/>
            <a:ext cx="10058399" cy="48676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698235" y="2054778"/>
            <a:ext cx="3788410" cy="1955164"/>
          </a:xfrm>
          <a:custGeom>
            <a:avLst/>
            <a:gdLst/>
            <a:ahLst/>
            <a:cxnLst/>
            <a:rect l="l" t="t" r="r" b="b"/>
            <a:pathLst>
              <a:path w="3788410" h="1955164">
                <a:moveTo>
                  <a:pt x="0" y="0"/>
                </a:moveTo>
                <a:lnTo>
                  <a:pt x="1565672" y="1116665"/>
                </a:lnTo>
                <a:lnTo>
                  <a:pt x="1252640" y="1116903"/>
                </a:lnTo>
                <a:lnTo>
                  <a:pt x="1238190" y="1118497"/>
                </a:lnTo>
                <a:lnTo>
                  <a:pt x="1198034" y="1131563"/>
                </a:lnTo>
                <a:lnTo>
                  <a:pt x="1164268" y="1155452"/>
                </a:lnTo>
                <a:lnTo>
                  <a:pt x="1138957" y="1188100"/>
                </a:lnTo>
                <a:lnTo>
                  <a:pt x="1124163" y="1227443"/>
                </a:lnTo>
                <a:lnTo>
                  <a:pt x="1121164" y="1256373"/>
                </a:lnTo>
                <a:lnTo>
                  <a:pt x="1121164" y="1465923"/>
                </a:lnTo>
                <a:lnTo>
                  <a:pt x="1121402" y="1823389"/>
                </a:lnTo>
                <a:lnTo>
                  <a:pt x="1130402" y="1865217"/>
                </a:lnTo>
                <a:lnTo>
                  <a:pt x="1150913" y="1901343"/>
                </a:lnTo>
                <a:lnTo>
                  <a:pt x="1180870" y="1929701"/>
                </a:lnTo>
                <a:lnTo>
                  <a:pt x="1218211" y="1948230"/>
                </a:lnTo>
                <a:lnTo>
                  <a:pt x="1260872" y="1954865"/>
                </a:lnTo>
                <a:lnTo>
                  <a:pt x="2232422" y="1954865"/>
                </a:lnTo>
                <a:lnTo>
                  <a:pt x="3656688" y="1954626"/>
                </a:lnTo>
                <a:lnTo>
                  <a:pt x="3698516" y="1945626"/>
                </a:lnTo>
                <a:lnTo>
                  <a:pt x="3734641" y="1925115"/>
                </a:lnTo>
                <a:lnTo>
                  <a:pt x="3763000" y="1895158"/>
                </a:lnTo>
                <a:lnTo>
                  <a:pt x="3781529" y="1857817"/>
                </a:lnTo>
                <a:lnTo>
                  <a:pt x="3788164" y="1815157"/>
                </a:lnTo>
                <a:lnTo>
                  <a:pt x="3788164" y="1256373"/>
                </a:lnTo>
                <a:lnTo>
                  <a:pt x="3778925" y="1206312"/>
                </a:lnTo>
                <a:lnTo>
                  <a:pt x="3758414" y="1170187"/>
                </a:lnTo>
                <a:lnTo>
                  <a:pt x="3728457" y="1141828"/>
                </a:lnTo>
                <a:lnTo>
                  <a:pt x="3691116" y="1123300"/>
                </a:lnTo>
                <a:lnTo>
                  <a:pt x="3648455" y="1116665"/>
                </a:lnTo>
                <a:lnTo>
                  <a:pt x="2232422" y="1116665"/>
                </a:lnTo>
                <a:lnTo>
                  <a:pt x="0" y="0"/>
                </a:lnTo>
                <a:close/>
              </a:path>
            </a:pathLst>
          </a:custGeom>
          <a:solidFill>
            <a:srgbClr val="FFFF00"/>
          </a:solidFill>
        </p:spPr>
        <p:txBody>
          <a:bodyPr wrap="square" lIns="0" tIns="0" rIns="0" bIns="0" rtlCol="0"/>
          <a:lstStyle/>
          <a:p>
            <a:endParaRPr/>
          </a:p>
        </p:txBody>
      </p:sp>
      <p:sp>
        <p:nvSpPr>
          <p:cNvPr id="7" name="object 7"/>
          <p:cNvSpPr/>
          <p:nvPr/>
        </p:nvSpPr>
        <p:spPr>
          <a:xfrm>
            <a:off x="1698235" y="2054778"/>
            <a:ext cx="3788410" cy="1955164"/>
          </a:xfrm>
          <a:custGeom>
            <a:avLst/>
            <a:gdLst/>
            <a:ahLst/>
            <a:cxnLst/>
            <a:rect l="l" t="t" r="r" b="b"/>
            <a:pathLst>
              <a:path w="3788410" h="1955164">
                <a:moveTo>
                  <a:pt x="1121164" y="1256373"/>
                </a:moveTo>
                <a:lnTo>
                  <a:pt x="1127798" y="1213712"/>
                </a:lnTo>
                <a:lnTo>
                  <a:pt x="1146327" y="1176372"/>
                </a:lnTo>
                <a:lnTo>
                  <a:pt x="1174686" y="1146414"/>
                </a:lnTo>
                <a:lnTo>
                  <a:pt x="1210811" y="1125903"/>
                </a:lnTo>
                <a:lnTo>
                  <a:pt x="1252640" y="1116903"/>
                </a:lnTo>
                <a:lnTo>
                  <a:pt x="1565672" y="1116665"/>
                </a:lnTo>
                <a:lnTo>
                  <a:pt x="0" y="0"/>
                </a:lnTo>
                <a:lnTo>
                  <a:pt x="2232422" y="1116665"/>
                </a:lnTo>
                <a:lnTo>
                  <a:pt x="3648455" y="1116665"/>
                </a:lnTo>
                <a:lnTo>
                  <a:pt x="3663139" y="1117427"/>
                </a:lnTo>
                <a:lnTo>
                  <a:pt x="3704256" y="1128256"/>
                </a:lnTo>
                <a:lnTo>
                  <a:pt x="3739365" y="1150291"/>
                </a:lnTo>
                <a:lnTo>
                  <a:pt x="3766403" y="1181468"/>
                </a:lnTo>
                <a:lnTo>
                  <a:pt x="3783306" y="1219723"/>
                </a:lnTo>
                <a:lnTo>
                  <a:pt x="3788164" y="1256373"/>
                </a:lnTo>
                <a:lnTo>
                  <a:pt x="3788164" y="1465923"/>
                </a:lnTo>
                <a:lnTo>
                  <a:pt x="3788164" y="1815157"/>
                </a:lnTo>
                <a:lnTo>
                  <a:pt x="3781529" y="1857817"/>
                </a:lnTo>
                <a:lnTo>
                  <a:pt x="3763000" y="1895158"/>
                </a:lnTo>
                <a:lnTo>
                  <a:pt x="3734641" y="1925115"/>
                </a:lnTo>
                <a:lnTo>
                  <a:pt x="3698516" y="1945626"/>
                </a:lnTo>
                <a:lnTo>
                  <a:pt x="3656688" y="1954626"/>
                </a:lnTo>
                <a:lnTo>
                  <a:pt x="2232422" y="1954865"/>
                </a:lnTo>
                <a:lnTo>
                  <a:pt x="1565672" y="1954865"/>
                </a:lnTo>
                <a:lnTo>
                  <a:pt x="1260872" y="1954865"/>
                </a:lnTo>
                <a:lnTo>
                  <a:pt x="1218211" y="1948230"/>
                </a:lnTo>
                <a:lnTo>
                  <a:pt x="1180870" y="1929701"/>
                </a:lnTo>
                <a:lnTo>
                  <a:pt x="1150913" y="1901343"/>
                </a:lnTo>
                <a:lnTo>
                  <a:pt x="1130402" y="1865217"/>
                </a:lnTo>
                <a:lnTo>
                  <a:pt x="1121402" y="1823389"/>
                </a:lnTo>
                <a:lnTo>
                  <a:pt x="1121164" y="1465923"/>
                </a:lnTo>
                <a:lnTo>
                  <a:pt x="1121164" y="1256373"/>
                </a:lnTo>
                <a:close/>
              </a:path>
            </a:pathLst>
          </a:custGeom>
          <a:ln w="12191">
            <a:solidFill>
              <a:srgbClr val="073A48"/>
            </a:solidFill>
          </a:ln>
        </p:spPr>
        <p:txBody>
          <a:bodyPr wrap="square" lIns="0" tIns="0" rIns="0" bIns="0" rtlCol="0"/>
          <a:lstStyle/>
          <a:p>
            <a:endParaRPr/>
          </a:p>
        </p:txBody>
      </p:sp>
      <p:sp>
        <p:nvSpPr>
          <p:cNvPr id="8" name="object 8"/>
          <p:cNvSpPr txBox="1"/>
          <p:nvPr/>
        </p:nvSpPr>
        <p:spPr>
          <a:xfrm>
            <a:off x="3077941" y="3187578"/>
            <a:ext cx="2143760" cy="843915"/>
          </a:xfrm>
          <a:prstGeom prst="rect">
            <a:avLst/>
          </a:prstGeom>
        </p:spPr>
        <p:txBody>
          <a:bodyPr vert="horz" wrap="square" lIns="0" tIns="0" rIns="0" bIns="0" rtlCol="0">
            <a:spAutoFit/>
          </a:bodyPr>
          <a:lstStyle/>
          <a:p>
            <a:pPr marL="12065" marR="5080" indent="-635" algn="ctr">
              <a:lnSpc>
                <a:spcPct val="100000"/>
              </a:lnSpc>
            </a:pPr>
            <a:r>
              <a:rPr sz="1400" spc="-45" dirty="0">
                <a:latin typeface="Arial Narrow"/>
                <a:cs typeface="Arial Narrow"/>
              </a:rPr>
              <a:t>C</a:t>
            </a:r>
            <a:r>
              <a:rPr sz="1400" spc="40" dirty="0">
                <a:latin typeface="Arial Narrow"/>
                <a:cs typeface="Arial Narrow"/>
              </a:rPr>
              <a:t>lic</a:t>
            </a:r>
            <a:r>
              <a:rPr sz="1400" spc="15" dirty="0">
                <a:latin typeface="Arial Narrow"/>
                <a:cs typeface="Arial Narrow"/>
              </a:rPr>
              <a:t>k</a:t>
            </a:r>
            <a:r>
              <a:rPr sz="1400" spc="65" dirty="0">
                <a:latin typeface="Arial Narrow"/>
                <a:cs typeface="Arial Narrow"/>
              </a:rPr>
              <a:t> </a:t>
            </a:r>
            <a:r>
              <a:rPr sz="1400" spc="45" dirty="0">
                <a:latin typeface="Arial Narrow"/>
                <a:cs typeface="Arial Narrow"/>
              </a:rPr>
              <a:t>o</a:t>
            </a:r>
            <a:r>
              <a:rPr sz="1400" spc="35" dirty="0">
                <a:latin typeface="Arial Narrow"/>
                <a:cs typeface="Arial Narrow"/>
              </a:rPr>
              <a:t>n</a:t>
            </a:r>
            <a:r>
              <a:rPr sz="1400" spc="70" dirty="0">
                <a:latin typeface="Arial Narrow"/>
                <a:cs typeface="Arial Narrow"/>
              </a:rPr>
              <a:t> </a:t>
            </a:r>
            <a:r>
              <a:rPr sz="1400" spc="55" dirty="0">
                <a:latin typeface="Arial Narrow"/>
                <a:cs typeface="Arial Narrow"/>
              </a:rPr>
              <a:t>Inb</a:t>
            </a:r>
            <a:r>
              <a:rPr sz="1400" spc="30" dirty="0">
                <a:latin typeface="Arial Narrow"/>
                <a:cs typeface="Arial Narrow"/>
              </a:rPr>
              <a:t>o</a:t>
            </a:r>
            <a:r>
              <a:rPr sz="1400" spc="25" dirty="0">
                <a:latin typeface="Arial Narrow"/>
                <a:cs typeface="Arial Narrow"/>
              </a:rPr>
              <a:t>x</a:t>
            </a:r>
            <a:r>
              <a:rPr sz="1400" spc="3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85" dirty="0">
                <a:latin typeface="Arial Narrow"/>
                <a:cs typeface="Arial Narrow"/>
              </a:rPr>
              <a:t> </a:t>
            </a:r>
            <a:r>
              <a:rPr sz="1400" spc="-5" dirty="0">
                <a:latin typeface="Arial Narrow"/>
                <a:cs typeface="Arial Narrow"/>
              </a:rPr>
              <a:t>s</a:t>
            </a:r>
            <a:r>
              <a:rPr sz="1400" spc="15" dirty="0">
                <a:latin typeface="Arial Narrow"/>
                <a:cs typeface="Arial Narrow"/>
              </a:rPr>
              <a:t>e</a:t>
            </a:r>
            <a:r>
              <a:rPr sz="1400" spc="-20" dirty="0">
                <a:latin typeface="Arial Narrow"/>
                <a:cs typeface="Arial Narrow"/>
              </a:rPr>
              <a:t>e</a:t>
            </a:r>
            <a:r>
              <a:rPr sz="1400" spc="65" dirty="0">
                <a:latin typeface="Arial Narrow"/>
                <a:cs typeface="Arial Narrow"/>
              </a:rPr>
              <a:t> </a:t>
            </a:r>
            <a:r>
              <a:rPr sz="1400" dirty="0">
                <a:latin typeface="Arial Narrow"/>
                <a:cs typeface="Arial Narrow"/>
              </a:rPr>
              <a:t>a</a:t>
            </a:r>
            <a:r>
              <a:rPr sz="1400" spc="60" dirty="0">
                <a:latin typeface="Arial Narrow"/>
                <a:cs typeface="Arial Narrow"/>
              </a:rPr>
              <a:t>n</a:t>
            </a:r>
            <a:r>
              <a:rPr sz="1400" spc="25" dirty="0">
                <a:latin typeface="Arial Narrow"/>
                <a:cs typeface="Arial Narrow"/>
              </a:rPr>
              <a:t>y</a:t>
            </a:r>
            <a:r>
              <a:rPr sz="1400" spc="55" dirty="0">
                <a:latin typeface="Arial Narrow"/>
                <a:cs typeface="Arial Narrow"/>
              </a:rPr>
              <a:t> </a:t>
            </a:r>
            <a:r>
              <a:rPr sz="1400" spc="45" dirty="0">
                <a:latin typeface="Arial Narrow"/>
                <a:cs typeface="Arial Narrow"/>
              </a:rPr>
              <a:t>n</a:t>
            </a:r>
            <a:r>
              <a:rPr sz="1400" spc="40" dirty="0">
                <a:latin typeface="Arial Narrow"/>
                <a:cs typeface="Arial Narrow"/>
              </a:rPr>
              <a:t>e</a:t>
            </a:r>
            <a:r>
              <a:rPr sz="1400" spc="15" dirty="0">
                <a:latin typeface="Arial Narrow"/>
                <a:cs typeface="Arial Narrow"/>
              </a:rPr>
              <a:t>w</a:t>
            </a:r>
            <a:r>
              <a:rPr sz="1400" spc="5" dirty="0">
                <a:latin typeface="Arial Narrow"/>
                <a:cs typeface="Arial Narrow"/>
              </a:rPr>
              <a:t> </a:t>
            </a:r>
            <a:r>
              <a:rPr sz="1400" spc="90" dirty="0">
                <a:latin typeface="Arial Narrow"/>
                <a:cs typeface="Arial Narrow"/>
              </a:rPr>
              <a:t>p</a:t>
            </a:r>
            <a:r>
              <a:rPr sz="1400" spc="15" dirty="0">
                <a:latin typeface="Arial Narrow"/>
                <a:cs typeface="Arial Narrow"/>
              </a:rPr>
              <a:t>e</a:t>
            </a:r>
            <a:r>
              <a:rPr sz="1400" spc="75" dirty="0">
                <a:latin typeface="Arial Narrow"/>
                <a:cs typeface="Arial Narrow"/>
              </a:rPr>
              <a:t>nd</a:t>
            </a:r>
            <a:r>
              <a:rPr sz="1400" spc="65" dirty="0">
                <a:latin typeface="Arial Narrow"/>
                <a:cs typeface="Arial Narrow"/>
              </a:rPr>
              <a:t>in</a:t>
            </a:r>
            <a:r>
              <a:rPr sz="1400" spc="35" dirty="0">
                <a:latin typeface="Arial Narrow"/>
                <a:cs typeface="Arial Narrow"/>
              </a:rPr>
              <a:t>g</a:t>
            </a:r>
            <a:r>
              <a:rPr sz="1400" spc="50" dirty="0">
                <a:latin typeface="Arial Narrow"/>
                <a:cs typeface="Arial Narrow"/>
              </a:rPr>
              <a:t> w</a:t>
            </a:r>
            <a:r>
              <a:rPr sz="1400" spc="45" dirty="0">
                <a:latin typeface="Arial Narrow"/>
                <a:cs typeface="Arial Narrow"/>
              </a:rPr>
              <a:t>o</a:t>
            </a:r>
            <a:r>
              <a:rPr sz="1400" spc="65" dirty="0">
                <a:latin typeface="Arial Narrow"/>
                <a:cs typeface="Arial Narrow"/>
              </a:rPr>
              <a:t>r</a:t>
            </a:r>
            <a:r>
              <a:rPr sz="1400" spc="15" dirty="0">
                <a:latin typeface="Arial Narrow"/>
                <a:cs typeface="Arial Narrow"/>
              </a:rPr>
              <a:t>k</a:t>
            </a:r>
            <a:r>
              <a:rPr sz="1400" spc="80" dirty="0">
                <a:latin typeface="Arial Narrow"/>
                <a:cs typeface="Arial Narrow"/>
              </a:rPr>
              <a:t> i</a:t>
            </a:r>
            <a:r>
              <a:rPr sz="1400" spc="75" dirty="0">
                <a:latin typeface="Arial Narrow"/>
                <a:cs typeface="Arial Narrow"/>
              </a:rPr>
              <a:t>t</a:t>
            </a:r>
            <a:r>
              <a:rPr sz="1400" spc="15" dirty="0">
                <a:latin typeface="Arial Narrow"/>
                <a:cs typeface="Arial Narrow"/>
              </a:rPr>
              <a:t>e</a:t>
            </a:r>
            <a:r>
              <a:rPr sz="1400" spc="75" dirty="0">
                <a:latin typeface="Arial Narrow"/>
                <a:cs typeface="Arial Narrow"/>
              </a:rPr>
              <a:t>m</a:t>
            </a:r>
            <a:r>
              <a:rPr sz="1400" spc="-125" dirty="0">
                <a:latin typeface="Arial Narrow"/>
                <a:cs typeface="Arial Narrow"/>
              </a:rPr>
              <a:t>.</a:t>
            </a:r>
            <a:r>
              <a:rPr sz="1400" spc="70" dirty="0">
                <a:latin typeface="Arial Narrow"/>
                <a:cs typeface="Arial Narrow"/>
              </a:rPr>
              <a:t> </a:t>
            </a:r>
            <a:r>
              <a:rPr sz="1400" spc="-15" dirty="0">
                <a:latin typeface="Arial Narrow"/>
                <a:cs typeface="Arial Narrow"/>
              </a:rPr>
              <a:t>F</a:t>
            </a:r>
            <a:r>
              <a:rPr sz="1400" spc="50" dirty="0">
                <a:latin typeface="Arial Narrow"/>
                <a:cs typeface="Arial Narrow"/>
              </a:rPr>
              <a:t>r</a:t>
            </a:r>
            <a:r>
              <a:rPr sz="1400" spc="45" dirty="0">
                <a:latin typeface="Arial Narrow"/>
                <a:cs typeface="Arial Narrow"/>
              </a:rPr>
              <a:t>o</a:t>
            </a:r>
            <a:r>
              <a:rPr sz="1400" spc="35" dirty="0">
                <a:latin typeface="Arial Narrow"/>
                <a:cs typeface="Arial Narrow"/>
              </a:rPr>
              <a:t>m</a:t>
            </a:r>
            <a:r>
              <a:rPr sz="1400" spc="70" dirty="0">
                <a:latin typeface="Arial Narrow"/>
                <a:cs typeface="Arial Narrow"/>
              </a:rPr>
              <a:t> </a:t>
            </a:r>
            <a:r>
              <a:rPr sz="1400" spc="45" dirty="0">
                <a:latin typeface="Arial Narrow"/>
                <a:cs typeface="Arial Narrow"/>
              </a:rPr>
              <a:t>h</a:t>
            </a:r>
            <a:r>
              <a:rPr sz="1400" spc="40" dirty="0">
                <a:latin typeface="Arial Narrow"/>
                <a:cs typeface="Arial Narrow"/>
              </a:rPr>
              <a:t>e</a:t>
            </a:r>
            <a:r>
              <a:rPr sz="1400" spc="50" dirty="0">
                <a:latin typeface="Arial Narrow"/>
                <a:cs typeface="Arial Narrow"/>
              </a:rPr>
              <a:t>r</a:t>
            </a:r>
            <a:r>
              <a:rPr sz="1400" spc="-20" dirty="0">
                <a:latin typeface="Arial Narrow"/>
                <a:cs typeface="Arial Narrow"/>
              </a:rPr>
              <a:t>e</a:t>
            </a:r>
            <a:r>
              <a:rPr sz="1400" spc="-10" dirty="0">
                <a:latin typeface="Arial Narrow"/>
                <a:cs typeface="Arial Narrow"/>
              </a:rPr>
              <a:t> </a:t>
            </a:r>
            <a:r>
              <a:rPr sz="1400" spc="60" dirty="0">
                <a:latin typeface="Arial Narrow"/>
                <a:cs typeface="Arial Narrow"/>
              </a:rPr>
              <a:t>u</a:t>
            </a:r>
            <a:r>
              <a:rPr sz="1400" spc="-5" dirty="0">
                <a:latin typeface="Arial Narrow"/>
                <a:cs typeface="Arial Narrow"/>
              </a:rPr>
              <a:t>s</a:t>
            </a:r>
            <a:r>
              <a:rPr sz="1400" spc="15" dirty="0">
                <a:latin typeface="Arial Narrow"/>
                <a:cs typeface="Arial Narrow"/>
              </a:rPr>
              <a:t>e</a:t>
            </a:r>
            <a:r>
              <a:rPr sz="1400" spc="35" dirty="0">
                <a:latin typeface="Arial Narrow"/>
                <a:cs typeface="Arial Narrow"/>
              </a:rPr>
              <a:t>r</a:t>
            </a:r>
            <a:r>
              <a:rPr sz="1400" spc="70" dirty="0">
                <a:latin typeface="Arial Narrow"/>
                <a:cs typeface="Arial Narrow"/>
              </a:rPr>
              <a:t> </a:t>
            </a:r>
            <a:r>
              <a:rPr sz="1400" spc="50" dirty="0">
                <a:latin typeface="Arial Narrow"/>
                <a:cs typeface="Arial Narrow"/>
              </a:rPr>
              <a:t>wil</a:t>
            </a:r>
            <a:r>
              <a:rPr sz="1400" spc="10" dirty="0">
                <a:latin typeface="Arial Narrow"/>
                <a:cs typeface="Arial Narrow"/>
              </a:rPr>
              <a:t>l</a:t>
            </a:r>
            <a:r>
              <a:rPr sz="1400" spc="70" dirty="0">
                <a:latin typeface="Arial Narrow"/>
                <a:cs typeface="Arial Narrow"/>
              </a:rPr>
              <a:t> g</a:t>
            </a:r>
            <a:r>
              <a:rPr sz="1400" dirty="0">
                <a:latin typeface="Arial Narrow"/>
                <a:cs typeface="Arial Narrow"/>
              </a:rPr>
              <a:t>e</a:t>
            </a:r>
            <a:r>
              <a:rPr sz="1400" spc="85" dirty="0">
                <a:latin typeface="Arial Narrow"/>
                <a:cs typeface="Arial Narrow"/>
              </a:rPr>
              <a:t>t </a:t>
            </a:r>
            <a:r>
              <a:rPr sz="1400" spc="75" dirty="0">
                <a:latin typeface="Arial Narrow"/>
                <a:cs typeface="Arial Narrow"/>
              </a:rPr>
              <a:t>m</a:t>
            </a:r>
            <a:r>
              <a:rPr sz="1400" spc="15" dirty="0">
                <a:latin typeface="Arial Narrow"/>
                <a:cs typeface="Arial Narrow"/>
              </a:rPr>
              <a:t>e</a:t>
            </a:r>
            <a:r>
              <a:rPr sz="1400" dirty="0">
                <a:latin typeface="Arial Narrow"/>
                <a:cs typeface="Arial Narrow"/>
              </a:rPr>
              <a:t>e</a:t>
            </a:r>
            <a:r>
              <a:rPr sz="1400" spc="114" dirty="0">
                <a:latin typeface="Arial Narrow"/>
                <a:cs typeface="Arial Narrow"/>
              </a:rPr>
              <a:t>t</a:t>
            </a:r>
            <a:r>
              <a:rPr sz="1400" spc="65" dirty="0">
                <a:latin typeface="Arial Narrow"/>
                <a:cs typeface="Arial Narrow"/>
              </a:rPr>
              <a:t>in</a:t>
            </a:r>
            <a:r>
              <a:rPr sz="1400" spc="35" dirty="0">
                <a:latin typeface="Arial Narrow"/>
                <a:cs typeface="Arial Narrow"/>
              </a:rPr>
              <a:t>g</a:t>
            </a:r>
            <a:r>
              <a:rPr sz="1400" spc="75" dirty="0">
                <a:latin typeface="Arial Narrow"/>
                <a:cs typeface="Arial Narrow"/>
              </a:rPr>
              <a:t> </a:t>
            </a:r>
            <a:r>
              <a:rPr sz="1400" spc="90" dirty="0">
                <a:latin typeface="Arial Narrow"/>
                <a:cs typeface="Arial Narrow"/>
              </a:rPr>
              <a:t>d</a:t>
            </a:r>
            <a:r>
              <a:rPr sz="1400" dirty="0">
                <a:latin typeface="Arial Narrow"/>
                <a:cs typeface="Arial Narrow"/>
              </a:rPr>
              <a:t>e</a:t>
            </a:r>
            <a:r>
              <a:rPr sz="1400" spc="114" dirty="0">
                <a:latin typeface="Arial Narrow"/>
                <a:cs typeface="Arial Narrow"/>
              </a:rPr>
              <a:t>t</a:t>
            </a:r>
            <a:r>
              <a:rPr sz="1400" dirty="0">
                <a:latin typeface="Arial Narrow"/>
                <a:cs typeface="Arial Narrow"/>
              </a:rPr>
              <a:t>a</a:t>
            </a:r>
            <a:r>
              <a:rPr sz="1400" spc="50" dirty="0">
                <a:latin typeface="Arial Narrow"/>
                <a:cs typeface="Arial Narrow"/>
              </a:rPr>
              <a:t>il r</a:t>
            </a:r>
            <a:r>
              <a:rPr sz="1400" spc="15" dirty="0">
                <a:latin typeface="Arial Narrow"/>
                <a:cs typeface="Arial Narrow"/>
              </a:rPr>
              <a:t>ec</a:t>
            </a:r>
            <a:r>
              <a:rPr sz="1400" spc="25" dirty="0">
                <a:latin typeface="Arial Narrow"/>
                <a:cs typeface="Arial Narrow"/>
              </a:rPr>
              <a:t>e</a:t>
            </a:r>
            <a:r>
              <a:rPr sz="1400" spc="30" dirty="0">
                <a:latin typeface="Arial Narrow"/>
                <a:cs typeface="Arial Narrow"/>
              </a:rPr>
              <a:t>i</a:t>
            </a:r>
            <a:r>
              <a:rPr sz="1400" spc="50" dirty="0">
                <a:latin typeface="Arial Narrow"/>
                <a:cs typeface="Arial Narrow"/>
              </a:rPr>
              <a:t>v</a:t>
            </a:r>
            <a:r>
              <a:rPr sz="1400" spc="45" dirty="0">
                <a:latin typeface="Arial Narrow"/>
                <a:cs typeface="Arial Narrow"/>
              </a:rPr>
              <a:t>e</a:t>
            </a:r>
            <a:r>
              <a:rPr sz="1400" spc="10" dirty="0">
                <a:latin typeface="Arial Narrow"/>
                <a:cs typeface="Arial Narrow"/>
              </a:rPr>
              <a:t>d</a:t>
            </a:r>
            <a:r>
              <a:rPr sz="1400" spc="70" dirty="0">
                <a:latin typeface="Arial Narrow"/>
                <a:cs typeface="Arial Narrow"/>
              </a:rPr>
              <a:t> f</a:t>
            </a:r>
            <a:r>
              <a:rPr sz="1400" spc="50" dirty="0">
                <a:latin typeface="Arial Narrow"/>
                <a:cs typeface="Arial Narrow"/>
              </a:rPr>
              <a:t>o</a:t>
            </a:r>
            <a:r>
              <a:rPr sz="1400" spc="35" dirty="0">
                <a:latin typeface="Arial Narrow"/>
                <a:cs typeface="Arial Narrow"/>
              </a:rPr>
              <a:t>r</a:t>
            </a:r>
            <a:r>
              <a:rPr sz="1400" spc="70" dirty="0">
                <a:latin typeface="Arial Narrow"/>
                <a:cs typeface="Arial Narrow"/>
              </a:rPr>
              <a:t> </a:t>
            </a:r>
            <a:r>
              <a:rPr sz="1400" dirty="0">
                <a:latin typeface="Arial Narrow"/>
                <a:cs typeface="Arial Narrow"/>
              </a:rPr>
              <a:t>a</a:t>
            </a:r>
            <a:r>
              <a:rPr sz="1400" spc="90" dirty="0">
                <a:latin typeface="Arial Narrow"/>
                <a:cs typeface="Arial Narrow"/>
              </a:rPr>
              <a:t>pp</a:t>
            </a:r>
            <a:r>
              <a:rPr sz="1400" spc="50" dirty="0">
                <a:latin typeface="Arial Narrow"/>
                <a:cs typeface="Arial Narrow"/>
              </a:rPr>
              <a:t>r</a:t>
            </a:r>
            <a:r>
              <a:rPr sz="1400" spc="30" dirty="0">
                <a:latin typeface="Arial Narrow"/>
                <a:cs typeface="Arial Narrow"/>
              </a:rPr>
              <a:t>o</a:t>
            </a:r>
            <a:r>
              <a:rPr sz="1400" spc="50" dirty="0">
                <a:latin typeface="Arial Narrow"/>
                <a:cs typeface="Arial Narrow"/>
              </a:rPr>
              <a:t>v</a:t>
            </a:r>
            <a:r>
              <a:rPr sz="1400" dirty="0">
                <a:latin typeface="Arial Narrow"/>
                <a:cs typeface="Arial Narrow"/>
              </a:rPr>
              <a:t>a</a:t>
            </a:r>
            <a:r>
              <a:rPr sz="1400" spc="10" dirty="0">
                <a:latin typeface="Arial Narrow"/>
                <a:cs typeface="Arial Narrow"/>
              </a:rPr>
              <a:t>l</a:t>
            </a:r>
            <a:endParaRPr sz="1400">
              <a:latin typeface="Arial Narrow"/>
              <a:cs typeface="Arial Narrow"/>
            </a:endParaRPr>
          </a:p>
        </p:txBody>
      </p:sp>
      <p:sp>
        <p:nvSpPr>
          <p:cNvPr id="9" name="object 9"/>
          <p:cNvSpPr/>
          <p:nvPr/>
        </p:nvSpPr>
        <p:spPr>
          <a:xfrm>
            <a:off x="3620164" y="856488"/>
            <a:ext cx="2886075" cy="1395095"/>
          </a:xfrm>
          <a:custGeom>
            <a:avLst/>
            <a:gdLst/>
            <a:ahLst/>
            <a:cxnLst/>
            <a:rect l="l" t="t" r="r" b="b"/>
            <a:pathLst>
              <a:path w="2886075" h="1395095">
                <a:moveTo>
                  <a:pt x="2798191" y="0"/>
                </a:moveTo>
                <a:lnTo>
                  <a:pt x="1234799" y="0"/>
                </a:lnTo>
                <a:lnTo>
                  <a:pt x="981119" y="696"/>
                </a:lnTo>
                <a:lnTo>
                  <a:pt x="942095" y="15741"/>
                </a:lnTo>
                <a:lnTo>
                  <a:pt x="914840" y="46468"/>
                </a:lnTo>
                <a:lnTo>
                  <a:pt x="904591" y="87629"/>
                </a:lnTo>
                <a:lnTo>
                  <a:pt x="904591" y="438149"/>
                </a:lnTo>
                <a:lnTo>
                  <a:pt x="913313" y="476317"/>
                </a:lnTo>
                <a:lnTo>
                  <a:pt x="939391" y="508077"/>
                </a:lnTo>
                <a:lnTo>
                  <a:pt x="977660" y="524576"/>
                </a:lnTo>
                <a:lnTo>
                  <a:pt x="992221" y="525779"/>
                </a:lnTo>
                <a:lnTo>
                  <a:pt x="1234799" y="525779"/>
                </a:lnTo>
                <a:lnTo>
                  <a:pt x="0" y="1394837"/>
                </a:lnTo>
                <a:lnTo>
                  <a:pt x="1730099" y="525779"/>
                </a:lnTo>
                <a:lnTo>
                  <a:pt x="2809269" y="525086"/>
                </a:lnTo>
                <a:lnTo>
                  <a:pt x="2823262" y="522141"/>
                </a:lnTo>
                <a:lnTo>
                  <a:pt x="2858943" y="501294"/>
                </a:lnTo>
                <a:lnTo>
                  <a:pt x="2881108" y="466503"/>
                </a:lnTo>
                <a:lnTo>
                  <a:pt x="2885791" y="438149"/>
                </a:lnTo>
                <a:lnTo>
                  <a:pt x="2885791" y="306701"/>
                </a:lnTo>
                <a:lnTo>
                  <a:pt x="2885098" y="76554"/>
                </a:lnTo>
                <a:lnTo>
                  <a:pt x="2870071" y="37523"/>
                </a:lnTo>
                <a:lnTo>
                  <a:pt x="2839358" y="10255"/>
                </a:lnTo>
                <a:lnTo>
                  <a:pt x="2812752" y="1204"/>
                </a:lnTo>
                <a:lnTo>
                  <a:pt x="2798191" y="0"/>
                </a:lnTo>
                <a:close/>
              </a:path>
            </a:pathLst>
          </a:custGeom>
          <a:solidFill>
            <a:srgbClr val="FFFF00"/>
          </a:solidFill>
        </p:spPr>
        <p:txBody>
          <a:bodyPr wrap="square" lIns="0" tIns="0" rIns="0" bIns="0" rtlCol="0"/>
          <a:lstStyle/>
          <a:p>
            <a:endParaRPr/>
          </a:p>
        </p:txBody>
      </p:sp>
      <p:sp>
        <p:nvSpPr>
          <p:cNvPr id="10" name="object 10"/>
          <p:cNvSpPr/>
          <p:nvPr/>
        </p:nvSpPr>
        <p:spPr>
          <a:xfrm>
            <a:off x="3620164" y="856488"/>
            <a:ext cx="2886075" cy="1395095"/>
          </a:xfrm>
          <a:custGeom>
            <a:avLst/>
            <a:gdLst/>
            <a:ahLst/>
            <a:cxnLst/>
            <a:rect l="l" t="t" r="r" b="b"/>
            <a:pathLst>
              <a:path w="2886075" h="1395095">
                <a:moveTo>
                  <a:pt x="904591" y="87629"/>
                </a:moveTo>
                <a:lnTo>
                  <a:pt x="914840" y="46468"/>
                </a:lnTo>
                <a:lnTo>
                  <a:pt x="942095" y="15741"/>
                </a:lnTo>
                <a:lnTo>
                  <a:pt x="981119" y="696"/>
                </a:lnTo>
                <a:lnTo>
                  <a:pt x="1234799" y="0"/>
                </a:lnTo>
                <a:lnTo>
                  <a:pt x="1730099" y="0"/>
                </a:lnTo>
                <a:lnTo>
                  <a:pt x="2798191" y="0"/>
                </a:lnTo>
                <a:lnTo>
                  <a:pt x="2839358" y="10255"/>
                </a:lnTo>
                <a:lnTo>
                  <a:pt x="2870071" y="37523"/>
                </a:lnTo>
                <a:lnTo>
                  <a:pt x="2885098" y="76554"/>
                </a:lnTo>
                <a:lnTo>
                  <a:pt x="2885791" y="306701"/>
                </a:lnTo>
                <a:lnTo>
                  <a:pt x="2885791" y="438149"/>
                </a:lnTo>
                <a:lnTo>
                  <a:pt x="2875545" y="479326"/>
                </a:lnTo>
                <a:lnTo>
                  <a:pt x="2848293" y="510051"/>
                </a:lnTo>
                <a:lnTo>
                  <a:pt x="2809269" y="525086"/>
                </a:lnTo>
                <a:lnTo>
                  <a:pt x="1730099" y="525779"/>
                </a:lnTo>
                <a:lnTo>
                  <a:pt x="0" y="1394837"/>
                </a:lnTo>
                <a:lnTo>
                  <a:pt x="1234799" y="525779"/>
                </a:lnTo>
                <a:lnTo>
                  <a:pt x="992221" y="525779"/>
                </a:lnTo>
                <a:lnTo>
                  <a:pt x="977660" y="524576"/>
                </a:lnTo>
                <a:lnTo>
                  <a:pt x="939391" y="508077"/>
                </a:lnTo>
                <a:lnTo>
                  <a:pt x="913313" y="476317"/>
                </a:lnTo>
                <a:lnTo>
                  <a:pt x="904591" y="438149"/>
                </a:lnTo>
                <a:lnTo>
                  <a:pt x="904591" y="306701"/>
                </a:lnTo>
                <a:lnTo>
                  <a:pt x="904591" y="87629"/>
                </a:lnTo>
                <a:close/>
              </a:path>
            </a:pathLst>
          </a:custGeom>
          <a:ln w="12191">
            <a:solidFill>
              <a:srgbClr val="073A48"/>
            </a:solidFill>
          </a:ln>
        </p:spPr>
        <p:txBody>
          <a:bodyPr wrap="square" lIns="0" tIns="0" rIns="0" bIns="0" rtlCol="0"/>
          <a:lstStyle/>
          <a:p>
            <a:endParaRPr/>
          </a:p>
        </p:txBody>
      </p:sp>
      <p:sp>
        <p:nvSpPr>
          <p:cNvPr id="11" name="object 11"/>
          <p:cNvSpPr txBox="1"/>
          <p:nvPr/>
        </p:nvSpPr>
        <p:spPr>
          <a:xfrm>
            <a:off x="4902433" y="929751"/>
            <a:ext cx="1226185" cy="417195"/>
          </a:xfrm>
          <a:prstGeom prst="rect">
            <a:avLst/>
          </a:prstGeom>
        </p:spPr>
        <p:txBody>
          <a:bodyPr vert="horz" wrap="square" lIns="0" tIns="0" rIns="0" bIns="0" rtlCol="0">
            <a:spAutoFit/>
          </a:bodyPr>
          <a:lstStyle/>
          <a:p>
            <a:pPr marL="67310" marR="5080" indent="-55244">
              <a:lnSpc>
                <a:spcPct val="100000"/>
              </a:lnSpc>
            </a:pPr>
            <a:r>
              <a:rPr sz="1400" spc="-45" dirty="0">
                <a:latin typeface="Arial Narrow"/>
                <a:cs typeface="Arial Narrow"/>
              </a:rPr>
              <a:t>C</a:t>
            </a:r>
            <a:r>
              <a:rPr sz="1400" spc="50" dirty="0">
                <a:latin typeface="Arial Narrow"/>
                <a:cs typeface="Arial Narrow"/>
              </a:rPr>
              <a:t>li</a:t>
            </a:r>
            <a:r>
              <a:rPr sz="1400" spc="20" dirty="0">
                <a:latin typeface="Arial Narrow"/>
                <a:cs typeface="Arial Narrow"/>
              </a:rPr>
              <a:t>c</a:t>
            </a:r>
            <a:r>
              <a:rPr sz="1400" spc="15" dirty="0">
                <a:latin typeface="Arial Narrow"/>
                <a:cs typeface="Arial Narrow"/>
              </a:rPr>
              <a:t>k</a:t>
            </a:r>
            <a:r>
              <a:rPr sz="1400" spc="65" dirty="0">
                <a:latin typeface="Arial Narrow"/>
                <a:cs typeface="Arial Narrow"/>
              </a:rPr>
              <a:t> </a:t>
            </a:r>
            <a:r>
              <a:rPr sz="1400" spc="70" dirty="0">
                <a:latin typeface="Arial Narrow"/>
                <a:cs typeface="Arial Narrow"/>
              </a:rPr>
              <a:t>He</a:t>
            </a:r>
            <a:r>
              <a:rPr sz="1400" spc="30" dirty="0">
                <a:latin typeface="Arial Narrow"/>
                <a:cs typeface="Arial Narrow"/>
              </a:rPr>
              <a:t>r</a:t>
            </a:r>
            <a:r>
              <a:rPr sz="1400" spc="-20" dirty="0">
                <a:latin typeface="Arial Narrow"/>
                <a:cs typeface="Arial Narrow"/>
              </a:rPr>
              <a:t>e</a:t>
            </a:r>
            <a:r>
              <a:rPr sz="1400" spc="7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a:t>
            </a:r>
            <a:r>
              <a:rPr sz="1400" spc="-5" dirty="0">
                <a:latin typeface="Arial Narrow"/>
                <a:cs typeface="Arial Narrow"/>
              </a:rPr>
              <a:t>s</a:t>
            </a:r>
            <a:r>
              <a:rPr sz="1400" spc="15" dirty="0">
                <a:latin typeface="Arial Narrow"/>
                <a:cs typeface="Arial Narrow"/>
              </a:rPr>
              <a:t>ee</a:t>
            </a:r>
            <a:r>
              <a:rPr sz="1400" spc="25" dirty="0">
                <a:latin typeface="Arial Narrow"/>
                <a:cs typeface="Arial Narrow"/>
              </a:rPr>
              <a:t> </a:t>
            </a:r>
            <a:r>
              <a:rPr sz="1400" spc="75" dirty="0">
                <a:latin typeface="Arial Narrow"/>
                <a:cs typeface="Arial Narrow"/>
              </a:rPr>
              <a:t>m</a:t>
            </a:r>
            <a:r>
              <a:rPr sz="1400" spc="15" dirty="0">
                <a:latin typeface="Arial Narrow"/>
                <a:cs typeface="Arial Narrow"/>
              </a:rPr>
              <a:t>e</a:t>
            </a:r>
            <a:r>
              <a:rPr sz="1400" dirty="0">
                <a:latin typeface="Arial Narrow"/>
                <a:cs typeface="Arial Narrow"/>
              </a:rPr>
              <a:t>e</a:t>
            </a:r>
            <a:r>
              <a:rPr sz="1400" spc="114" dirty="0">
                <a:latin typeface="Arial Narrow"/>
                <a:cs typeface="Arial Narrow"/>
              </a:rPr>
              <a:t>t</a:t>
            </a:r>
            <a:r>
              <a:rPr sz="1400" spc="65" dirty="0">
                <a:latin typeface="Arial Narrow"/>
                <a:cs typeface="Arial Narrow"/>
              </a:rPr>
              <a:t>in</a:t>
            </a:r>
            <a:r>
              <a:rPr sz="1400" spc="35" dirty="0">
                <a:latin typeface="Arial Narrow"/>
                <a:cs typeface="Arial Narrow"/>
              </a:rPr>
              <a:t>g</a:t>
            </a:r>
            <a:r>
              <a:rPr sz="1400" spc="75" dirty="0">
                <a:latin typeface="Arial Narrow"/>
                <a:cs typeface="Arial Narrow"/>
              </a:rPr>
              <a:t> </a:t>
            </a:r>
            <a:r>
              <a:rPr sz="1400" spc="90" dirty="0">
                <a:latin typeface="Arial Narrow"/>
                <a:cs typeface="Arial Narrow"/>
              </a:rPr>
              <a:t>d</a:t>
            </a:r>
            <a:r>
              <a:rPr sz="1400" dirty="0">
                <a:latin typeface="Arial Narrow"/>
                <a:cs typeface="Arial Narrow"/>
              </a:rPr>
              <a:t>e</a:t>
            </a:r>
            <a:r>
              <a:rPr sz="1400" spc="114" dirty="0">
                <a:latin typeface="Arial Narrow"/>
                <a:cs typeface="Arial Narrow"/>
              </a:rPr>
              <a:t>t</a:t>
            </a:r>
            <a:r>
              <a:rPr sz="1400" dirty="0">
                <a:latin typeface="Arial Narrow"/>
                <a:cs typeface="Arial Narrow"/>
              </a:rPr>
              <a:t>a</a:t>
            </a:r>
            <a:r>
              <a:rPr sz="1400" spc="30" dirty="0">
                <a:latin typeface="Arial Narrow"/>
                <a:cs typeface="Arial Narrow"/>
              </a:rPr>
              <a:t>ils</a:t>
            </a:r>
            <a:endParaRPr sz="1400">
              <a:latin typeface="Arial Narrow"/>
              <a:cs typeface="Arial Narrow"/>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1487309" y="6369132"/>
            <a:ext cx="201930" cy="194945"/>
          </a:xfrm>
          <a:prstGeom prst="rect">
            <a:avLst/>
          </a:prstGeom>
        </p:spPr>
        <p:txBody>
          <a:bodyPr vert="horz" wrap="square" lIns="0" tIns="0" rIns="0" bIns="0" rtlCol="0">
            <a:spAutoFit/>
          </a:bodyPr>
          <a:lstStyle/>
          <a:p>
            <a:pPr marL="12700">
              <a:lnSpc>
                <a:spcPct val="100000"/>
              </a:lnSpc>
            </a:pPr>
            <a:r>
              <a:rPr sz="1300" spc="90" dirty="0">
                <a:solidFill>
                  <a:srgbClr val="787871"/>
                </a:solidFill>
                <a:latin typeface="Arial Narrow"/>
                <a:cs typeface="Arial Narrow"/>
              </a:rPr>
              <a:t>18</a:t>
            </a:r>
            <a:endParaRPr sz="1300">
              <a:latin typeface="Arial Narrow"/>
              <a:cs typeface="Arial Narrow"/>
            </a:endParaRPr>
          </a:p>
        </p:txBody>
      </p:sp>
      <p:sp>
        <p:nvSpPr>
          <p:cNvPr id="4" name="object 4"/>
          <p:cNvSpPr/>
          <p:nvPr/>
        </p:nvSpPr>
        <p:spPr>
          <a:xfrm>
            <a:off x="5099303" y="710184"/>
            <a:ext cx="5847636" cy="594817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905256"/>
            <a:ext cx="2421635" cy="439521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286000" y="943356"/>
            <a:ext cx="2426207" cy="4395215"/>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703459" y="5316916"/>
            <a:ext cx="843280" cy="330200"/>
          </a:xfrm>
          <a:prstGeom prst="rect">
            <a:avLst/>
          </a:prstGeom>
        </p:spPr>
        <p:txBody>
          <a:bodyPr vert="horz" wrap="square" lIns="0" tIns="0" rIns="0" bIns="0" rtlCol="0">
            <a:spAutoFit/>
          </a:bodyPr>
          <a:lstStyle/>
          <a:p>
            <a:pPr marL="12700">
              <a:lnSpc>
                <a:spcPts val="2775"/>
              </a:lnSpc>
            </a:pPr>
            <a:r>
              <a:rPr sz="2400" b="1" spc="65" dirty="0">
                <a:latin typeface="Arial Narrow"/>
                <a:cs typeface="Arial Narrow"/>
              </a:rPr>
              <a:t>EMA</a:t>
            </a:r>
            <a:r>
              <a:rPr sz="2400" b="1" spc="75" dirty="0">
                <a:latin typeface="Arial Narrow"/>
                <a:cs typeface="Arial Narrow"/>
              </a:rPr>
              <a:t>I</a:t>
            </a:r>
            <a:r>
              <a:rPr sz="2400" b="1" spc="20" dirty="0">
                <a:latin typeface="Arial Narrow"/>
                <a:cs typeface="Arial Narrow"/>
              </a:rPr>
              <a:t>L</a:t>
            </a:r>
            <a:endParaRPr sz="2400">
              <a:latin typeface="Arial Narrow"/>
              <a:cs typeface="Arial Narrow"/>
            </a:endParaRPr>
          </a:p>
        </p:txBody>
      </p:sp>
      <p:sp>
        <p:nvSpPr>
          <p:cNvPr id="8" name="object 8"/>
          <p:cNvSpPr txBox="1"/>
          <p:nvPr/>
        </p:nvSpPr>
        <p:spPr>
          <a:xfrm>
            <a:off x="3536881" y="5316916"/>
            <a:ext cx="556260" cy="330200"/>
          </a:xfrm>
          <a:prstGeom prst="rect">
            <a:avLst/>
          </a:prstGeom>
        </p:spPr>
        <p:txBody>
          <a:bodyPr vert="horz" wrap="square" lIns="0" tIns="0" rIns="0" bIns="0" rtlCol="0">
            <a:spAutoFit/>
          </a:bodyPr>
          <a:lstStyle/>
          <a:p>
            <a:pPr marL="12700">
              <a:lnSpc>
                <a:spcPts val="2775"/>
              </a:lnSpc>
            </a:pPr>
            <a:r>
              <a:rPr sz="2400" b="1" spc="-105" dirty="0">
                <a:latin typeface="Arial Narrow"/>
                <a:cs typeface="Arial Narrow"/>
              </a:rPr>
              <a:t>S</a:t>
            </a:r>
            <a:r>
              <a:rPr sz="2400" b="1" spc="-5" dirty="0">
                <a:latin typeface="Arial Narrow"/>
                <a:cs typeface="Arial Narrow"/>
              </a:rPr>
              <a:t>MS</a:t>
            </a:r>
            <a:endParaRPr sz="2400">
              <a:latin typeface="Arial Narrow"/>
              <a:cs typeface="Arial Narrow"/>
            </a:endParaRPr>
          </a:p>
        </p:txBody>
      </p:sp>
      <p:sp>
        <p:nvSpPr>
          <p:cNvPr id="9" name="object 9"/>
          <p:cNvSpPr txBox="1"/>
          <p:nvPr/>
        </p:nvSpPr>
        <p:spPr>
          <a:xfrm>
            <a:off x="459739" y="264890"/>
            <a:ext cx="8684261" cy="344710"/>
          </a:xfrm>
          <a:prstGeom prst="rect">
            <a:avLst/>
          </a:prstGeom>
        </p:spPr>
        <p:txBody>
          <a:bodyPr vert="horz" wrap="square" lIns="0" tIns="0" rIns="0" bIns="0" rtlCol="0">
            <a:spAutoFit/>
          </a:bodyPr>
          <a:lstStyle/>
          <a:p>
            <a:pPr marL="12700" marR="5080">
              <a:lnSpc>
                <a:spcPct val="80000"/>
              </a:lnSpc>
            </a:pPr>
            <a:r>
              <a:rPr lang="en-US" sz="2800" b="1" spc="105" dirty="0">
                <a:latin typeface="Arial" panose="020B0604020202020204" pitchFamily="34" charset="0"/>
                <a:cs typeface="Arial" panose="020B0604020202020204" pitchFamily="34" charset="0"/>
              </a:rPr>
              <a:t>Meeting Invitation After Approval of Meeting</a:t>
            </a:r>
            <a:endParaRPr sz="2800" dirty="0">
              <a:latin typeface="Arial" panose="020B0604020202020204" pitchFamily="34" charset="0"/>
              <a:cs typeface="Arial" panose="020B0604020202020204" pitchFamily="34" charset="0"/>
            </a:endParaRPr>
          </a:p>
        </p:txBody>
      </p:sp>
      <p:sp>
        <p:nvSpPr>
          <p:cNvPr id="11" name="Slide Number Placeholder 10">
            <a:extLst>
              <a:ext uri="{FF2B5EF4-FFF2-40B4-BE49-F238E27FC236}">
                <a16:creationId xmlns:a16="http://schemas.microsoft.com/office/drawing/2014/main" xmlns="" id="{33064E28-F93D-495F-9CEB-808D8D96F9DE}"/>
              </a:ext>
            </a:extLst>
          </p:cNvPr>
          <p:cNvSpPr>
            <a:spLocks noGrp="1"/>
          </p:cNvSpPr>
          <p:nvPr>
            <p:ph type="sldNum" sz="quarter" idx="7"/>
          </p:nvPr>
        </p:nvSpPr>
        <p:spPr/>
        <p:txBody>
          <a:bodyPr/>
          <a:lstStyle/>
          <a:p>
            <a:pPr marL="25400">
              <a:lnSpc>
                <a:spcPct val="100000"/>
              </a:lnSpc>
            </a:pPr>
            <a:fld id="{81D60167-4931-47E6-BA6A-407CBD079E47}" type="slidenum">
              <a:rPr lang="en-GB" spc="90" smtClean="0"/>
              <a:t>58</a:t>
            </a:fld>
            <a:endParaRPr lang="en-GB" spc="90" dirty="0"/>
          </a:p>
        </p:txBody>
      </p:sp>
      <p:sp>
        <p:nvSpPr>
          <p:cNvPr id="12" name="TextBox 11">
            <a:extLst>
              <a:ext uri="{FF2B5EF4-FFF2-40B4-BE49-F238E27FC236}">
                <a16:creationId xmlns:a16="http://schemas.microsoft.com/office/drawing/2014/main" xmlns="" id="{2AB9AA13-5BBE-487C-BE51-A0EEA151185F}"/>
              </a:ext>
            </a:extLst>
          </p:cNvPr>
          <p:cNvSpPr txBox="1"/>
          <p:nvPr/>
        </p:nvSpPr>
        <p:spPr>
          <a:xfrm>
            <a:off x="2926081" y="5952743"/>
            <a:ext cx="5532119" cy="369332"/>
          </a:xfrm>
          <a:prstGeom prst="rect">
            <a:avLst/>
          </a:prstGeom>
          <a:solidFill>
            <a:srgbClr val="FFFF00"/>
          </a:solidFill>
        </p:spPr>
        <p:txBody>
          <a:bodyPr wrap="square" rtlCol="0">
            <a:spAutoFit/>
          </a:bodyPr>
          <a:lstStyle/>
          <a:p>
            <a:r>
              <a:rPr lang="en-US" b="1" dirty="0"/>
              <a:t>View and Tracking on Mobile App available in eSarkar</a:t>
            </a:r>
            <a:endParaRPr lang="en-GB"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6294120" y="544067"/>
            <a:ext cx="5293995" cy="6007100"/>
          </a:xfrm>
          <a:prstGeom prst="rect">
            <a:avLst/>
          </a:prstGeom>
        </p:spPr>
        <p:txBody>
          <a:bodyPr vert="horz" wrap="square" lIns="0" tIns="0" rIns="0" bIns="0" rtlCol="0">
            <a:spAutoFit/>
          </a:bodyPr>
          <a:lstStyle/>
          <a:p>
            <a:pPr algn="r">
              <a:lnSpc>
                <a:spcPct val="100000"/>
              </a:lnSpc>
            </a:pPr>
            <a:r>
              <a:rPr sz="1300" spc="90" dirty="0">
                <a:solidFill>
                  <a:srgbClr val="787871"/>
                </a:solidFill>
                <a:latin typeface="Arial Narrow"/>
                <a:cs typeface="Arial Narrow"/>
              </a:rPr>
              <a:t>2</a:t>
            </a:r>
            <a:endParaRPr sz="1300">
              <a:latin typeface="Arial Narrow"/>
              <a:cs typeface="Arial Narrow"/>
            </a:endParaRPr>
          </a:p>
        </p:txBody>
      </p:sp>
      <p:sp>
        <p:nvSpPr>
          <p:cNvPr id="4" name="object 4"/>
          <p:cNvSpPr txBox="1"/>
          <p:nvPr/>
        </p:nvSpPr>
        <p:spPr>
          <a:xfrm>
            <a:off x="11575701" y="6369132"/>
            <a:ext cx="113664" cy="194945"/>
          </a:xfrm>
          <a:prstGeom prst="rect">
            <a:avLst/>
          </a:prstGeom>
        </p:spPr>
        <p:txBody>
          <a:bodyPr vert="horz" wrap="square" lIns="0" tIns="0" rIns="0" bIns="0" rtlCol="0">
            <a:spAutoFit/>
          </a:bodyPr>
          <a:lstStyle/>
          <a:p>
            <a:pPr marL="12700">
              <a:lnSpc>
                <a:spcPct val="100000"/>
              </a:lnSpc>
            </a:pPr>
            <a:r>
              <a:rPr sz="1300" spc="90" dirty="0">
                <a:solidFill>
                  <a:srgbClr val="787871"/>
                </a:solidFill>
                <a:latin typeface="Arial Narrow"/>
                <a:cs typeface="Arial Narrow"/>
              </a:rPr>
              <a:t>5</a:t>
            </a:r>
            <a:endParaRPr sz="1300">
              <a:latin typeface="Arial Narrow"/>
              <a:cs typeface="Arial Narrow"/>
            </a:endParaRPr>
          </a:p>
        </p:txBody>
      </p:sp>
      <p:sp>
        <p:nvSpPr>
          <p:cNvPr id="5" name="object 5"/>
          <p:cNvSpPr txBox="1"/>
          <p:nvPr/>
        </p:nvSpPr>
        <p:spPr>
          <a:xfrm>
            <a:off x="1327109" y="281958"/>
            <a:ext cx="2788285" cy="330200"/>
          </a:xfrm>
          <a:prstGeom prst="rect">
            <a:avLst/>
          </a:prstGeom>
        </p:spPr>
        <p:txBody>
          <a:bodyPr vert="horz" wrap="square" lIns="0" tIns="0" rIns="0" bIns="0" rtlCol="0">
            <a:spAutoFit/>
          </a:bodyPr>
          <a:lstStyle/>
          <a:p>
            <a:pPr marL="12700">
              <a:lnSpc>
                <a:spcPts val="2775"/>
              </a:lnSpc>
            </a:pPr>
            <a:r>
              <a:rPr sz="2400" b="1" spc="35" dirty="0">
                <a:latin typeface="Arial Narrow"/>
                <a:cs typeface="Arial Narrow"/>
              </a:rPr>
              <a:t>MEET</a:t>
            </a:r>
            <a:r>
              <a:rPr sz="2400" b="1" spc="75" dirty="0">
                <a:latin typeface="Arial Narrow"/>
                <a:cs typeface="Arial Narrow"/>
              </a:rPr>
              <a:t>I</a:t>
            </a:r>
            <a:r>
              <a:rPr sz="2400" b="1" spc="90" dirty="0">
                <a:latin typeface="Arial Narrow"/>
                <a:cs typeface="Arial Narrow"/>
              </a:rPr>
              <a:t>N</a:t>
            </a:r>
            <a:r>
              <a:rPr sz="2400" b="1" spc="-125" dirty="0">
                <a:latin typeface="Arial Narrow"/>
                <a:cs typeface="Arial Narrow"/>
              </a:rPr>
              <a:t>G</a:t>
            </a:r>
            <a:r>
              <a:rPr sz="2400" b="1" spc="-85" dirty="0">
                <a:latin typeface="Arial Narrow"/>
                <a:cs typeface="Arial Narrow"/>
              </a:rPr>
              <a:t> </a:t>
            </a:r>
            <a:r>
              <a:rPr sz="2400" b="1" spc="75" dirty="0">
                <a:latin typeface="Arial Narrow"/>
                <a:cs typeface="Arial Narrow"/>
              </a:rPr>
              <a:t>I</a:t>
            </a:r>
            <a:r>
              <a:rPr sz="2400" b="1" spc="90" dirty="0">
                <a:latin typeface="Arial Narrow"/>
                <a:cs typeface="Arial Narrow"/>
              </a:rPr>
              <a:t>N</a:t>
            </a:r>
            <a:r>
              <a:rPr sz="2400" b="1" spc="220" dirty="0">
                <a:latin typeface="Arial Narrow"/>
                <a:cs typeface="Arial Narrow"/>
              </a:rPr>
              <a:t>V</a:t>
            </a:r>
            <a:r>
              <a:rPr sz="2400" b="1" spc="75" dirty="0">
                <a:latin typeface="Arial Narrow"/>
                <a:cs typeface="Arial Narrow"/>
              </a:rPr>
              <a:t>I</a:t>
            </a:r>
            <a:r>
              <a:rPr sz="2400" b="1" spc="20" dirty="0">
                <a:latin typeface="Arial Narrow"/>
                <a:cs typeface="Arial Narrow"/>
              </a:rPr>
              <a:t>T</a:t>
            </a:r>
            <a:r>
              <a:rPr sz="2400" b="1" spc="-5" dirty="0">
                <a:latin typeface="Arial Narrow"/>
                <a:cs typeface="Arial Narrow"/>
              </a:rPr>
              <a:t>A</a:t>
            </a:r>
            <a:r>
              <a:rPr sz="2400" b="1" spc="190" dirty="0">
                <a:latin typeface="Arial Narrow"/>
                <a:cs typeface="Arial Narrow"/>
              </a:rPr>
              <a:t>T</a:t>
            </a:r>
            <a:r>
              <a:rPr sz="2400" b="1" spc="75" dirty="0">
                <a:latin typeface="Arial Narrow"/>
                <a:cs typeface="Arial Narrow"/>
              </a:rPr>
              <a:t>I</a:t>
            </a:r>
            <a:r>
              <a:rPr sz="2400" b="1" spc="50" dirty="0">
                <a:latin typeface="Arial Narrow"/>
                <a:cs typeface="Arial Narrow"/>
              </a:rPr>
              <a:t>ON</a:t>
            </a:r>
            <a:endParaRPr sz="2400">
              <a:latin typeface="Arial Narrow"/>
              <a:cs typeface="Arial Narrow"/>
            </a:endParaRPr>
          </a:p>
        </p:txBody>
      </p:sp>
      <p:sp>
        <p:nvSpPr>
          <p:cNvPr id="6" name="object 6"/>
          <p:cNvSpPr/>
          <p:nvPr/>
        </p:nvSpPr>
        <p:spPr>
          <a:xfrm>
            <a:off x="228600" y="794005"/>
            <a:ext cx="5847636" cy="5301995"/>
          </a:xfrm>
          <a:prstGeom prst="rect">
            <a:avLst/>
          </a:prstGeom>
          <a:blipFill>
            <a:blip r:embed="rId4" cstate="print"/>
            <a:stretch>
              <a:fillRect/>
            </a:stretch>
          </a:blipFill>
        </p:spPr>
        <p:txBody>
          <a:bodyPr wrap="square" lIns="0" tIns="0" rIns="0" bIns="0" rtlCol="0"/>
          <a:lstStyle/>
          <a:p>
            <a:endParaRPr dirty="0"/>
          </a:p>
        </p:txBody>
      </p:sp>
      <p:sp>
        <p:nvSpPr>
          <p:cNvPr id="7" name="object 7"/>
          <p:cNvSpPr/>
          <p:nvPr/>
        </p:nvSpPr>
        <p:spPr>
          <a:xfrm>
            <a:off x="6294120" y="544067"/>
            <a:ext cx="5233440" cy="5551933"/>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1069338" y="263050"/>
            <a:ext cx="10053323" cy="359073"/>
          </a:xfrm>
          <a:prstGeom prst="rect">
            <a:avLst/>
          </a:prstGeom>
        </p:spPr>
        <p:txBody>
          <a:bodyPr vert="horz" wrap="square" lIns="0" tIns="0" rIns="0" bIns="0" rtlCol="0">
            <a:spAutoFit/>
          </a:bodyPr>
          <a:lstStyle/>
          <a:p>
            <a:pPr marL="6413500">
              <a:lnSpc>
                <a:spcPts val="2775"/>
              </a:lnSpc>
            </a:pPr>
            <a:r>
              <a:rPr sz="2400" spc="-90" dirty="0">
                <a:latin typeface="Arial" panose="020B0604020202020204" pitchFamily="34" charset="0"/>
                <a:cs typeface="Arial" panose="020B0604020202020204" pitchFamily="34" charset="0"/>
              </a:rPr>
              <a:t>C</a:t>
            </a:r>
            <a:r>
              <a:rPr sz="2400" spc="-100" dirty="0">
                <a:latin typeface="Arial" panose="020B0604020202020204" pitchFamily="34" charset="0"/>
                <a:cs typeface="Arial" panose="020B0604020202020204" pitchFamily="34" charset="0"/>
              </a:rPr>
              <a:t>O</a:t>
            </a:r>
            <a:r>
              <a:rPr sz="2400" spc="90" dirty="0">
                <a:latin typeface="Arial" panose="020B0604020202020204" pitchFamily="34" charset="0"/>
                <a:cs typeface="Arial" panose="020B0604020202020204" pitchFamily="34" charset="0"/>
              </a:rPr>
              <a:t>MM</a:t>
            </a:r>
            <a:r>
              <a:rPr sz="2400" spc="130" dirty="0">
                <a:latin typeface="Arial" panose="020B0604020202020204" pitchFamily="34" charset="0"/>
                <a:cs typeface="Arial" panose="020B0604020202020204" pitchFamily="34" charset="0"/>
              </a:rPr>
              <a:t>IT</a:t>
            </a:r>
            <a:r>
              <a:rPr sz="2400" spc="190" dirty="0">
                <a:latin typeface="Arial" panose="020B0604020202020204" pitchFamily="34" charset="0"/>
                <a:cs typeface="Arial" panose="020B0604020202020204" pitchFamily="34" charset="0"/>
              </a:rPr>
              <a:t>T</a:t>
            </a:r>
            <a:r>
              <a:rPr sz="2400" spc="-75" dirty="0">
                <a:latin typeface="Arial" panose="020B0604020202020204" pitchFamily="34" charset="0"/>
                <a:cs typeface="Arial" panose="020B0604020202020204" pitchFamily="34" charset="0"/>
              </a:rPr>
              <a:t>E</a:t>
            </a:r>
            <a:r>
              <a:rPr sz="2400" spc="-70" dirty="0">
                <a:latin typeface="Arial" panose="020B0604020202020204" pitchFamily="34" charset="0"/>
                <a:cs typeface="Arial" panose="020B0604020202020204" pitchFamily="34" charset="0"/>
              </a:rPr>
              <a:t>E</a:t>
            </a:r>
            <a:r>
              <a:rPr sz="2400" spc="-85" dirty="0">
                <a:latin typeface="Arial" panose="020B0604020202020204" pitchFamily="34" charset="0"/>
                <a:cs typeface="Arial" panose="020B0604020202020204" pitchFamily="34" charset="0"/>
              </a:rPr>
              <a:t> </a:t>
            </a:r>
            <a:r>
              <a:rPr sz="2400" spc="-50" dirty="0">
                <a:latin typeface="Arial" panose="020B0604020202020204" pitchFamily="34" charset="0"/>
                <a:cs typeface="Arial" panose="020B0604020202020204" pitchFamily="34" charset="0"/>
              </a:rPr>
              <a:t>CIRC</a:t>
            </a:r>
            <a:r>
              <a:rPr sz="2400" spc="-65" dirty="0">
                <a:latin typeface="Arial" panose="020B0604020202020204" pitchFamily="34" charset="0"/>
                <a:cs typeface="Arial" panose="020B0604020202020204" pitchFamily="34" charset="0"/>
              </a:rPr>
              <a:t>U</a:t>
            </a:r>
            <a:r>
              <a:rPr sz="2400" spc="30" dirty="0">
                <a:latin typeface="Arial" panose="020B0604020202020204" pitchFamily="34" charset="0"/>
                <a:cs typeface="Arial" panose="020B0604020202020204" pitchFamily="34" charset="0"/>
              </a:rPr>
              <a:t>L</a:t>
            </a:r>
            <a:r>
              <a:rPr sz="2400" spc="165" dirty="0">
                <a:latin typeface="Arial" panose="020B0604020202020204" pitchFamily="34" charset="0"/>
                <a:cs typeface="Arial" panose="020B0604020202020204" pitchFamily="34" charset="0"/>
              </a:rPr>
              <a:t>A</a:t>
            </a:r>
            <a:r>
              <a:rPr sz="2400" spc="-30" dirty="0">
                <a:latin typeface="Arial" panose="020B0604020202020204" pitchFamily="34" charset="0"/>
                <a:cs typeface="Arial" panose="020B0604020202020204" pitchFamily="34" charset="0"/>
              </a:rPr>
              <a:t>R</a:t>
            </a:r>
            <a:endParaRPr sz="2400" dirty="0">
              <a:latin typeface="Arial" panose="020B0604020202020204" pitchFamily="34" charset="0"/>
              <a:cs typeface="Arial" panose="020B0604020202020204" pitchFamily="34" charset="0"/>
            </a:endParaRPr>
          </a:p>
        </p:txBody>
      </p:sp>
      <p:sp>
        <p:nvSpPr>
          <p:cNvPr id="9" name="object 9"/>
          <p:cNvSpPr/>
          <p:nvPr/>
        </p:nvSpPr>
        <p:spPr>
          <a:xfrm>
            <a:off x="6217919" y="115824"/>
            <a:ext cx="0" cy="6628130"/>
          </a:xfrm>
          <a:custGeom>
            <a:avLst/>
            <a:gdLst/>
            <a:ahLst/>
            <a:cxnLst/>
            <a:rect l="l" t="t" r="r" b="b"/>
            <a:pathLst>
              <a:path h="6628130">
                <a:moveTo>
                  <a:pt x="0" y="0"/>
                </a:moveTo>
                <a:lnTo>
                  <a:pt x="0" y="6627589"/>
                </a:lnTo>
              </a:path>
            </a:pathLst>
          </a:custGeom>
          <a:ln w="57911">
            <a:solidFill>
              <a:srgbClr val="0D5265"/>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0D9CE-9468-43D9-9213-FAFF2D7018A2}"/>
              </a:ext>
            </a:extLst>
          </p:cNvPr>
          <p:cNvSpPr>
            <a:spLocks noGrp="1"/>
          </p:cNvSpPr>
          <p:nvPr>
            <p:ph type="title"/>
          </p:nvPr>
        </p:nvSpPr>
        <p:spPr>
          <a:xfrm>
            <a:off x="381000" y="263050"/>
            <a:ext cx="10053323" cy="430887"/>
          </a:xfrm>
        </p:spPr>
        <p:txBody>
          <a:bodyPr/>
          <a:lstStyle/>
          <a:p>
            <a:r>
              <a:rPr lang="en-US" dirty="0">
                <a:latin typeface="Arial" panose="020B0604020202020204" pitchFamily="34" charset="0"/>
                <a:cs typeface="Arial" panose="020B0604020202020204" pitchFamily="34" charset="0"/>
              </a:rPr>
              <a:t>Tappal/MP-MLA/GOI Inward Registry Process</a:t>
            </a:r>
            <a:endParaRPr lang="en-GB"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A7C72980-36B1-4055-AEF0-EFBFF0FC848E}"/>
              </a:ext>
            </a:extLst>
          </p:cNvPr>
          <p:cNvSpPr>
            <a:spLocks noGrp="1"/>
          </p:cNvSpPr>
          <p:nvPr>
            <p:ph type="body" idx="1"/>
          </p:nvPr>
        </p:nvSpPr>
        <p:spPr>
          <a:xfrm>
            <a:off x="609600" y="1577340"/>
            <a:ext cx="10972799" cy="1918474"/>
          </a:xfrm>
        </p:spPr>
        <p:txBody>
          <a:bodyPr/>
          <a:lstStyle/>
          <a:p>
            <a:pPr marL="355600" marR="929005" indent="-342900">
              <a:lnSpc>
                <a:spcPct val="100000"/>
              </a:lnSpc>
              <a:buFont typeface="Arial"/>
              <a:buChar char="•"/>
              <a:tabLst>
                <a:tab pos="355600" algn="l"/>
              </a:tabLst>
            </a:pPr>
            <a:r>
              <a:rPr lang="en-GB" sz="1800" dirty="0">
                <a:latin typeface="Arial" panose="020B0604020202020204" pitchFamily="34" charset="0"/>
                <a:cs typeface="Arial" panose="020B0604020202020204" pitchFamily="34" charset="0"/>
              </a:rPr>
              <a:t>Reg</a:t>
            </a:r>
            <a:r>
              <a:rPr lang="en-GB" sz="1800" spc="-5" dirty="0">
                <a:latin typeface="Arial" panose="020B0604020202020204" pitchFamily="34" charset="0"/>
                <a:cs typeface="Arial" panose="020B0604020202020204" pitchFamily="34" charset="0"/>
              </a:rPr>
              <a:t>i</a:t>
            </a:r>
            <a:r>
              <a:rPr lang="en-GB" sz="1800" spc="5" dirty="0">
                <a:latin typeface="Arial" panose="020B0604020202020204" pitchFamily="34" charset="0"/>
                <a:cs typeface="Arial" panose="020B0604020202020204" pitchFamily="34" charset="0"/>
              </a:rPr>
              <a:t>s</a:t>
            </a:r>
            <a:r>
              <a:rPr lang="en-GB" sz="1800" spc="-5" dirty="0">
                <a:latin typeface="Arial" panose="020B0604020202020204" pitchFamily="34" charset="0"/>
                <a:cs typeface="Arial" panose="020B0604020202020204" pitchFamily="34" charset="0"/>
              </a:rPr>
              <a:t>t</a:t>
            </a:r>
            <a:r>
              <a:rPr lang="en-GB" sz="1800" dirty="0">
                <a:latin typeface="Arial" panose="020B0604020202020204" pitchFamily="34" charset="0"/>
                <a:cs typeface="Arial" panose="020B0604020202020204" pitchFamily="34" charset="0"/>
              </a:rPr>
              <a:t>ry</a:t>
            </a:r>
            <a:r>
              <a:rPr lang="en-GB" sz="1800" spc="2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C</a:t>
            </a:r>
            <a:r>
              <a:rPr lang="en-GB" sz="1800" spc="-5" dirty="0">
                <a:latin typeface="Arial" panose="020B0604020202020204" pitchFamily="34" charset="0"/>
                <a:cs typeface="Arial" panose="020B0604020202020204" pitchFamily="34" charset="0"/>
              </a:rPr>
              <a:t>l</a:t>
            </a:r>
            <a:r>
              <a:rPr lang="en-GB" sz="1800" dirty="0">
                <a:latin typeface="Arial" panose="020B0604020202020204" pitchFamily="34" charset="0"/>
                <a:cs typeface="Arial" panose="020B0604020202020204" pitchFamily="34" charset="0"/>
              </a:rPr>
              <a:t>erk</a:t>
            </a:r>
            <a:r>
              <a:rPr lang="en-GB" sz="1800" spc="45"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w</a:t>
            </a:r>
            <a:r>
              <a:rPr lang="en-GB" sz="1800" spc="-5" dirty="0">
                <a:latin typeface="Arial" panose="020B0604020202020204" pitchFamily="34" charset="0"/>
                <a:cs typeface="Arial" panose="020B0604020202020204" pitchFamily="34" charset="0"/>
              </a:rPr>
              <a:t>il</a:t>
            </a:r>
            <a:r>
              <a:rPr lang="en-GB" sz="1800" dirty="0">
                <a:latin typeface="Arial" panose="020B0604020202020204" pitchFamily="34" charset="0"/>
                <a:cs typeface="Arial" panose="020B0604020202020204" pitchFamily="34" charset="0"/>
              </a:rPr>
              <a:t>l</a:t>
            </a:r>
            <a:r>
              <a:rPr lang="en-GB" sz="1800" spc="60" dirty="0">
                <a:latin typeface="Arial" panose="020B0604020202020204" pitchFamily="34" charset="0"/>
                <a:cs typeface="Arial" panose="020B0604020202020204" pitchFamily="34" charset="0"/>
              </a:rPr>
              <a:t> </a:t>
            </a:r>
            <a:r>
              <a:rPr lang="en-GB" sz="1800" spc="-5" dirty="0">
                <a:latin typeface="Arial" panose="020B0604020202020204" pitchFamily="34" charset="0"/>
                <a:cs typeface="Arial" panose="020B0604020202020204" pitchFamily="34" charset="0"/>
              </a:rPr>
              <a:t>l</a:t>
            </a:r>
            <a:r>
              <a:rPr lang="en-GB" sz="1800" dirty="0">
                <a:latin typeface="Arial" panose="020B0604020202020204" pitchFamily="34" charset="0"/>
                <a:cs typeface="Arial" panose="020B0604020202020204" pitchFamily="34" charset="0"/>
              </a:rPr>
              <a:t>og</a:t>
            </a:r>
            <a:r>
              <a:rPr lang="en-GB" sz="1800" spc="-5" dirty="0">
                <a:latin typeface="Arial" panose="020B0604020202020204" pitchFamily="34" charset="0"/>
                <a:cs typeface="Arial" panose="020B0604020202020204" pitchFamily="34" charset="0"/>
              </a:rPr>
              <a:t>i</a:t>
            </a:r>
            <a:r>
              <a:rPr lang="en-GB" sz="1800" dirty="0">
                <a:latin typeface="Arial" panose="020B0604020202020204" pitchFamily="34" charset="0"/>
                <a:cs typeface="Arial" panose="020B0604020202020204" pitchFamily="34" charset="0"/>
              </a:rPr>
              <a:t>n</a:t>
            </a:r>
            <a:r>
              <a:rPr lang="en-GB" sz="1800" spc="50" dirty="0">
                <a:latin typeface="Arial" panose="020B0604020202020204" pitchFamily="34" charset="0"/>
                <a:cs typeface="Arial" panose="020B0604020202020204" pitchFamily="34" charset="0"/>
              </a:rPr>
              <a:t> </a:t>
            </a:r>
            <a:r>
              <a:rPr lang="en-GB" sz="1800" spc="-5" dirty="0">
                <a:latin typeface="Arial" panose="020B0604020202020204" pitchFamily="34" charset="0"/>
                <a:cs typeface="Arial" panose="020B0604020202020204" pitchFamily="34" charset="0"/>
              </a:rPr>
              <a:t>i</a:t>
            </a:r>
            <a:r>
              <a:rPr lang="en-GB" sz="1800" dirty="0">
                <a:latin typeface="Arial" panose="020B0604020202020204" pitchFamily="34" charset="0"/>
                <a:cs typeface="Arial" panose="020B0604020202020204" pitchFamily="34" charset="0"/>
              </a:rPr>
              <a:t>n</a:t>
            </a:r>
            <a:r>
              <a:rPr lang="en-GB" sz="1800" spc="-5" dirty="0">
                <a:latin typeface="Arial" panose="020B0604020202020204" pitchFamily="34" charset="0"/>
                <a:cs typeface="Arial" panose="020B0604020202020204" pitchFamily="34" charset="0"/>
              </a:rPr>
              <a:t>t</a:t>
            </a:r>
            <a:r>
              <a:rPr lang="en-GB" sz="1800" dirty="0">
                <a:latin typeface="Arial" panose="020B0604020202020204" pitchFamily="34" charset="0"/>
                <a:cs typeface="Arial" panose="020B0604020202020204" pitchFamily="34" charset="0"/>
              </a:rPr>
              <a:t>o</a:t>
            </a:r>
            <a:r>
              <a:rPr lang="en-GB" sz="1800" spc="40" dirty="0">
                <a:latin typeface="Arial" panose="020B0604020202020204" pitchFamily="34" charset="0"/>
                <a:cs typeface="Arial" panose="020B0604020202020204" pitchFamily="34" charset="0"/>
              </a:rPr>
              <a:t> </a:t>
            </a:r>
            <a:r>
              <a:rPr lang="en-GB" spc="-5" dirty="0">
                <a:latin typeface="Arial" panose="020B0604020202020204" pitchFamily="34" charset="0"/>
                <a:cs typeface="Arial" panose="020B0604020202020204" pitchFamily="34" charset="0"/>
              </a:rPr>
              <a:t>eSarkar</a:t>
            </a:r>
            <a:r>
              <a:rPr lang="en-GB" sz="1800" spc="40" dirty="0">
                <a:latin typeface="Arial" panose="020B0604020202020204" pitchFamily="34" charset="0"/>
                <a:cs typeface="Arial" panose="020B0604020202020204" pitchFamily="34" charset="0"/>
              </a:rPr>
              <a:t> </a:t>
            </a:r>
            <a:r>
              <a:rPr lang="en-GB" sz="1800" spc="5" dirty="0">
                <a:latin typeface="Arial" panose="020B0604020202020204" pitchFamily="34" charset="0"/>
                <a:cs typeface="Arial" panose="020B0604020202020204" pitchFamily="34" charset="0"/>
              </a:rPr>
              <a:t>w</a:t>
            </a:r>
            <a:r>
              <a:rPr lang="en-GB" sz="1800" spc="-5" dirty="0">
                <a:latin typeface="Arial" panose="020B0604020202020204" pitchFamily="34" charset="0"/>
                <a:cs typeface="Arial" panose="020B0604020202020204" pitchFamily="34" charset="0"/>
              </a:rPr>
              <a:t>it</a:t>
            </a:r>
            <a:r>
              <a:rPr lang="en-GB" sz="1800" dirty="0">
                <a:latin typeface="Arial" panose="020B0604020202020204" pitchFamily="34" charset="0"/>
                <a:cs typeface="Arial" panose="020B0604020202020204" pitchFamily="34" charset="0"/>
              </a:rPr>
              <a:t>h</a:t>
            </a:r>
            <a:r>
              <a:rPr lang="en-GB" sz="1800" spc="5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h</a:t>
            </a:r>
            <a:r>
              <a:rPr lang="en-GB" sz="1800" spc="-5" dirty="0">
                <a:latin typeface="Arial" panose="020B0604020202020204" pitchFamily="34" charset="0"/>
                <a:cs typeface="Arial" panose="020B0604020202020204" pitchFamily="34" charset="0"/>
              </a:rPr>
              <a:t>i</a:t>
            </a:r>
            <a:r>
              <a:rPr lang="en-GB" sz="1800" spc="5" dirty="0">
                <a:latin typeface="Arial" panose="020B0604020202020204" pitchFamily="34" charset="0"/>
                <a:cs typeface="Arial" panose="020B0604020202020204" pitchFamily="34" charset="0"/>
              </a:rPr>
              <a:t>s</a:t>
            </a:r>
            <a:r>
              <a:rPr lang="en-GB" sz="1800" spc="-5" dirty="0">
                <a:latin typeface="Arial" panose="020B0604020202020204" pitchFamily="34" charset="0"/>
                <a:cs typeface="Arial" panose="020B0604020202020204" pitchFamily="34" charset="0"/>
              </a:rPr>
              <a:t>/</a:t>
            </a:r>
            <a:r>
              <a:rPr lang="en-GB" sz="1800" dirty="0">
                <a:latin typeface="Arial" panose="020B0604020202020204" pitchFamily="34" charset="0"/>
                <a:cs typeface="Arial" panose="020B0604020202020204" pitchFamily="34" charset="0"/>
              </a:rPr>
              <a:t>her</a:t>
            </a:r>
            <a:r>
              <a:rPr lang="en-GB" sz="1800" spc="3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Log</a:t>
            </a:r>
            <a:r>
              <a:rPr lang="en-GB" sz="1800" spc="-5" dirty="0">
                <a:latin typeface="Arial" panose="020B0604020202020204" pitchFamily="34" charset="0"/>
                <a:cs typeface="Arial" panose="020B0604020202020204" pitchFamily="34" charset="0"/>
              </a:rPr>
              <a:t>i</a:t>
            </a:r>
            <a:r>
              <a:rPr lang="en-GB" sz="1800" dirty="0">
                <a:latin typeface="Arial" panose="020B0604020202020204" pitchFamily="34" charset="0"/>
                <a:cs typeface="Arial" panose="020B0604020202020204" pitchFamily="34" charset="0"/>
              </a:rPr>
              <a:t>n Creden</a:t>
            </a:r>
            <a:r>
              <a:rPr lang="en-GB" sz="1800" spc="-5" dirty="0">
                <a:latin typeface="Arial" panose="020B0604020202020204" pitchFamily="34" charset="0"/>
                <a:cs typeface="Arial" panose="020B0604020202020204" pitchFamily="34" charset="0"/>
              </a:rPr>
              <a:t>ti</a:t>
            </a:r>
            <a:r>
              <a:rPr lang="en-GB" sz="1800" dirty="0">
                <a:latin typeface="Arial" panose="020B0604020202020204" pitchFamily="34" charset="0"/>
                <a:cs typeface="Arial" panose="020B0604020202020204" pitchFamily="34" charset="0"/>
              </a:rPr>
              <a:t>a</a:t>
            </a:r>
            <a:r>
              <a:rPr lang="en-GB" sz="1800" spc="-5" dirty="0">
                <a:latin typeface="Arial" panose="020B0604020202020204" pitchFamily="34" charset="0"/>
                <a:cs typeface="Arial" panose="020B0604020202020204" pitchFamily="34" charset="0"/>
              </a:rPr>
              <a:t>l</a:t>
            </a:r>
            <a:r>
              <a:rPr lang="en-GB" sz="1800" spc="5" dirty="0">
                <a:latin typeface="Arial" panose="020B0604020202020204" pitchFamily="34" charset="0"/>
                <a:cs typeface="Arial" panose="020B0604020202020204" pitchFamily="34" charset="0"/>
              </a:rPr>
              <a:t>s</a:t>
            </a:r>
            <a:r>
              <a:rPr lang="en-GB" sz="1800" dirty="0">
                <a:latin typeface="Arial" panose="020B0604020202020204" pitchFamily="34" charset="0"/>
                <a:cs typeface="Arial" panose="020B0604020202020204" pitchFamily="34" charset="0"/>
              </a:rPr>
              <a:t>.</a:t>
            </a:r>
          </a:p>
          <a:p>
            <a:pPr marL="355600" indent="-342900">
              <a:lnSpc>
                <a:spcPct val="100000"/>
              </a:lnSpc>
              <a:spcBef>
                <a:spcPts val="480"/>
              </a:spcBef>
              <a:buFont typeface="Arial"/>
              <a:buChar char="•"/>
              <a:tabLst>
                <a:tab pos="355600" algn="l"/>
              </a:tabLst>
            </a:pPr>
            <a:r>
              <a:rPr lang="en-GB" sz="1800" dirty="0">
                <a:latin typeface="Arial" panose="020B0604020202020204" pitchFamily="34" charset="0"/>
                <a:cs typeface="Arial" panose="020B0604020202020204" pitchFamily="34" charset="0"/>
              </a:rPr>
              <a:t>Reg</a:t>
            </a:r>
            <a:r>
              <a:rPr lang="en-GB" sz="1800" spc="-5" dirty="0">
                <a:latin typeface="Arial" panose="020B0604020202020204" pitchFamily="34" charset="0"/>
                <a:cs typeface="Arial" panose="020B0604020202020204" pitchFamily="34" charset="0"/>
              </a:rPr>
              <a:t>i</a:t>
            </a:r>
            <a:r>
              <a:rPr lang="en-GB" sz="1800" spc="5" dirty="0">
                <a:latin typeface="Arial" panose="020B0604020202020204" pitchFamily="34" charset="0"/>
                <a:cs typeface="Arial" panose="020B0604020202020204" pitchFamily="34" charset="0"/>
              </a:rPr>
              <a:t>s</a:t>
            </a:r>
            <a:r>
              <a:rPr lang="en-GB" sz="1800" spc="-5" dirty="0">
                <a:latin typeface="Arial" panose="020B0604020202020204" pitchFamily="34" charset="0"/>
                <a:cs typeface="Arial" panose="020B0604020202020204" pitchFamily="34" charset="0"/>
              </a:rPr>
              <a:t>t</a:t>
            </a:r>
            <a:r>
              <a:rPr lang="en-GB" sz="1800" dirty="0">
                <a:latin typeface="Arial" panose="020B0604020202020204" pitchFamily="34" charset="0"/>
                <a:cs typeface="Arial" panose="020B0604020202020204" pitchFamily="34" charset="0"/>
              </a:rPr>
              <a:t>ry</a:t>
            </a:r>
            <a:r>
              <a:rPr lang="en-GB" sz="1800" spc="2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C</a:t>
            </a:r>
            <a:r>
              <a:rPr lang="en-GB" sz="1800" spc="-5" dirty="0">
                <a:latin typeface="Arial" panose="020B0604020202020204" pitchFamily="34" charset="0"/>
                <a:cs typeface="Arial" panose="020B0604020202020204" pitchFamily="34" charset="0"/>
              </a:rPr>
              <a:t>l</a:t>
            </a:r>
            <a:r>
              <a:rPr lang="en-GB" sz="1800" dirty="0">
                <a:latin typeface="Arial" panose="020B0604020202020204" pitchFamily="34" charset="0"/>
                <a:cs typeface="Arial" panose="020B0604020202020204" pitchFamily="34" charset="0"/>
              </a:rPr>
              <a:t>erk</a:t>
            </a:r>
            <a:r>
              <a:rPr lang="en-GB" sz="1800" spc="45"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w</a:t>
            </a:r>
            <a:r>
              <a:rPr lang="en-GB" sz="1800" spc="-5" dirty="0">
                <a:latin typeface="Arial" panose="020B0604020202020204" pitchFamily="34" charset="0"/>
                <a:cs typeface="Arial" panose="020B0604020202020204" pitchFamily="34" charset="0"/>
              </a:rPr>
              <a:t>il</a:t>
            </a:r>
            <a:r>
              <a:rPr lang="en-GB" sz="1800" dirty="0">
                <a:latin typeface="Arial" panose="020B0604020202020204" pitchFamily="34" charset="0"/>
                <a:cs typeface="Arial" panose="020B0604020202020204" pitchFamily="34" charset="0"/>
              </a:rPr>
              <a:t>l</a:t>
            </a:r>
            <a:r>
              <a:rPr lang="en-GB" sz="1800" spc="60" dirty="0">
                <a:latin typeface="Arial" panose="020B0604020202020204" pitchFamily="34" charset="0"/>
                <a:cs typeface="Arial" panose="020B0604020202020204" pitchFamily="34" charset="0"/>
              </a:rPr>
              <a:t> </a:t>
            </a:r>
            <a:r>
              <a:rPr lang="en-GB" sz="1800" spc="5" dirty="0">
                <a:latin typeface="Arial" panose="020B0604020202020204" pitchFamily="34" charset="0"/>
                <a:cs typeface="Arial" panose="020B0604020202020204" pitchFamily="34" charset="0"/>
              </a:rPr>
              <a:t>C</a:t>
            </a:r>
            <a:r>
              <a:rPr lang="en-GB" sz="1800" spc="-5" dirty="0">
                <a:latin typeface="Arial" panose="020B0604020202020204" pitchFamily="34" charset="0"/>
                <a:cs typeface="Arial" panose="020B0604020202020204" pitchFamily="34" charset="0"/>
              </a:rPr>
              <a:t>li</a:t>
            </a:r>
            <a:r>
              <a:rPr lang="en-GB" sz="1800" spc="5" dirty="0">
                <a:latin typeface="Arial" panose="020B0604020202020204" pitchFamily="34" charset="0"/>
                <a:cs typeface="Arial" panose="020B0604020202020204" pitchFamily="34" charset="0"/>
              </a:rPr>
              <a:t>c</a:t>
            </a:r>
            <a:r>
              <a:rPr lang="en-GB" sz="1800" dirty="0">
                <a:latin typeface="Arial" panose="020B0604020202020204" pitchFamily="34" charset="0"/>
                <a:cs typeface="Arial" panose="020B0604020202020204" pitchFamily="34" charset="0"/>
              </a:rPr>
              <a:t>k</a:t>
            </a:r>
            <a:r>
              <a:rPr lang="en-GB" sz="1800" spc="45"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on</a:t>
            </a:r>
            <a:r>
              <a:rPr lang="en-GB" sz="1800" spc="40" dirty="0">
                <a:latin typeface="Arial" panose="020B0604020202020204" pitchFamily="34" charset="0"/>
                <a:cs typeface="Arial" panose="020B0604020202020204" pitchFamily="34" charset="0"/>
              </a:rPr>
              <a:t> </a:t>
            </a:r>
            <a:r>
              <a:rPr lang="en-GB" sz="1800" spc="-5" dirty="0">
                <a:latin typeface="Arial" panose="020B0604020202020204" pitchFamily="34" charset="0"/>
                <a:cs typeface="Arial" panose="020B0604020202020204" pitchFamily="34" charset="0"/>
              </a:rPr>
              <a:t>t</a:t>
            </a:r>
            <a:r>
              <a:rPr lang="en-GB" sz="1800" dirty="0">
                <a:latin typeface="Arial" panose="020B0604020202020204" pitchFamily="34" charset="0"/>
                <a:cs typeface="Arial" panose="020B0604020202020204" pitchFamily="34" charset="0"/>
              </a:rPr>
              <a:t>he</a:t>
            </a:r>
            <a:r>
              <a:rPr lang="en-GB" sz="1800" spc="5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Qu</a:t>
            </a:r>
            <a:r>
              <a:rPr lang="en-GB" sz="1800" spc="-5" dirty="0">
                <a:latin typeface="Arial" panose="020B0604020202020204" pitchFamily="34" charset="0"/>
                <a:cs typeface="Arial" panose="020B0604020202020204" pitchFamily="34" charset="0"/>
              </a:rPr>
              <a:t>i</a:t>
            </a:r>
            <a:r>
              <a:rPr lang="en-GB" sz="1800" spc="5" dirty="0">
                <a:latin typeface="Arial" panose="020B0604020202020204" pitchFamily="34" charset="0"/>
                <a:cs typeface="Arial" panose="020B0604020202020204" pitchFamily="34" charset="0"/>
              </a:rPr>
              <a:t>c</a:t>
            </a:r>
            <a:r>
              <a:rPr lang="en-GB" sz="1800" dirty="0">
                <a:latin typeface="Arial" panose="020B0604020202020204" pitchFamily="34" charset="0"/>
                <a:cs typeface="Arial" panose="020B0604020202020204" pitchFamily="34" charset="0"/>
              </a:rPr>
              <a:t>k</a:t>
            </a:r>
            <a:r>
              <a:rPr lang="en-GB" sz="1800" spc="20" dirty="0">
                <a:latin typeface="Arial" panose="020B0604020202020204" pitchFamily="34" charset="0"/>
                <a:cs typeface="Arial" panose="020B0604020202020204" pitchFamily="34" charset="0"/>
              </a:rPr>
              <a:t> </a:t>
            </a:r>
            <a:r>
              <a:rPr lang="en-GB" sz="1800" spc="-5" dirty="0">
                <a:latin typeface="Arial" panose="020B0604020202020204" pitchFamily="34" charset="0"/>
                <a:cs typeface="Arial" panose="020B0604020202020204" pitchFamily="34" charset="0"/>
              </a:rPr>
              <a:t>M</a:t>
            </a:r>
            <a:r>
              <a:rPr lang="en-GB" sz="1800" dirty="0">
                <a:latin typeface="Arial" panose="020B0604020202020204" pitchFamily="34" charset="0"/>
                <a:cs typeface="Arial" panose="020B0604020202020204" pitchFamily="34" charset="0"/>
              </a:rPr>
              <a:t>enu</a:t>
            </a:r>
            <a:r>
              <a:rPr lang="en-GB" sz="1800" spc="4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of</a:t>
            </a:r>
            <a:r>
              <a:rPr lang="en-GB" sz="1800" spc="15"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e-</a:t>
            </a:r>
            <a:r>
              <a:rPr lang="en-GB" sz="1800" spc="30" dirty="0">
                <a:latin typeface="Arial" panose="020B0604020202020204" pitchFamily="34" charset="0"/>
                <a:cs typeface="Arial" panose="020B0604020202020204" pitchFamily="34" charset="0"/>
              </a:rPr>
              <a:t> </a:t>
            </a:r>
            <a:r>
              <a:rPr lang="en-GB" sz="1800" spc="-5" dirty="0">
                <a:latin typeface="Arial" panose="020B0604020202020204" pitchFamily="34" charset="0"/>
                <a:cs typeface="Arial" panose="020B0604020202020204" pitchFamily="34" charset="0"/>
              </a:rPr>
              <a:t>t</a:t>
            </a:r>
            <a:r>
              <a:rPr lang="en-GB" sz="1800" dirty="0">
                <a:latin typeface="Arial" panose="020B0604020202020204" pitchFamily="34" charset="0"/>
                <a:cs typeface="Arial" panose="020B0604020202020204" pitchFamily="34" charset="0"/>
              </a:rPr>
              <a:t>appa</a:t>
            </a:r>
            <a:r>
              <a:rPr lang="en-GB" sz="1800" spc="-5" dirty="0">
                <a:latin typeface="Arial" panose="020B0604020202020204" pitchFamily="34" charset="0"/>
                <a:cs typeface="Arial" panose="020B0604020202020204" pitchFamily="34" charset="0"/>
              </a:rPr>
              <a:t>l/MP-MLA letter/GOI letter</a:t>
            </a:r>
            <a:r>
              <a:rPr lang="en-GB" sz="1800" dirty="0">
                <a:latin typeface="Arial" panose="020B0604020202020204" pitchFamily="34" charset="0"/>
                <a:cs typeface="Arial" panose="020B0604020202020204" pitchFamily="34" charset="0"/>
              </a:rPr>
              <a:t>.</a:t>
            </a:r>
          </a:p>
          <a:p>
            <a:pPr marL="355600" indent="-342900">
              <a:lnSpc>
                <a:spcPct val="100000"/>
              </a:lnSpc>
              <a:spcBef>
                <a:spcPts val="480"/>
              </a:spcBef>
              <a:buFont typeface="Arial"/>
              <a:buChar char="•"/>
              <a:tabLst>
                <a:tab pos="356235" algn="l"/>
              </a:tabLst>
            </a:pPr>
            <a:r>
              <a:rPr lang="en-GB" sz="1800" dirty="0">
                <a:latin typeface="Arial" panose="020B0604020202020204" pitchFamily="34" charset="0"/>
                <a:cs typeface="Arial" panose="020B0604020202020204" pitchFamily="34" charset="0"/>
              </a:rPr>
              <a:t>C</a:t>
            </a:r>
            <a:r>
              <a:rPr lang="en-GB" sz="1800" spc="-5" dirty="0">
                <a:latin typeface="Arial" panose="020B0604020202020204" pitchFamily="34" charset="0"/>
                <a:cs typeface="Arial" panose="020B0604020202020204" pitchFamily="34" charset="0"/>
              </a:rPr>
              <a:t>li</a:t>
            </a:r>
            <a:r>
              <a:rPr lang="en-GB" sz="1800" spc="5" dirty="0">
                <a:latin typeface="Arial" panose="020B0604020202020204" pitchFamily="34" charset="0"/>
                <a:cs typeface="Arial" panose="020B0604020202020204" pitchFamily="34" charset="0"/>
              </a:rPr>
              <a:t>ck</a:t>
            </a:r>
            <a:r>
              <a:rPr lang="en-GB" sz="1800" dirty="0">
                <a:latin typeface="Arial" panose="020B0604020202020204" pitchFamily="34" charset="0"/>
                <a:cs typeface="Arial" panose="020B0604020202020204" pitchFamily="34" charset="0"/>
              </a:rPr>
              <a:t>s</a:t>
            </a:r>
            <a:r>
              <a:rPr lang="en-GB" sz="1800" spc="45"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on</a:t>
            </a:r>
            <a:r>
              <a:rPr lang="en-GB" sz="1800" spc="40" dirty="0">
                <a:latin typeface="Arial" panose="020B0604020202020204" pitchFamily="34" charset="0"/>
                <a:cs typeface="Arial" panose="020B0604020202020204" pitchFamily="34" charset="0"/>
              </a:rPr>
              <a:t> </a:t>
            </a:r>
            <a:r>
              <a:rPr lang="en-GB" sz="1800" spc="-5" dirty="0">
                <a:latin typeface="Arial" panose="020B0604020202020204" pitchFamily="34" charset="0"/>
                <a:cs typeface="Arial" panose="020B0604020202020204" pitchFamily="34" charset="0"/>
              </a:rPr>
              <a:t>‘</a:t>
            </a:r>
            <a:r>
              <a:rPr lang="en-GB" sz="1800" spc="5" dirty="0">
                <a:latin typeface="Arial" panose="020B0604020202020204" pitchFamily="34" charset="0"/>
                <a:cs typeface="Arial" panose="020B0604020202020204" pitchFamily="34" charset="0"/>
              </a:rPr>
              <a:t>R</a:t>
            </a:r>
            <a:r>
              <a:rPr lang="en-GB" sz="1800" dirty="0">
                <a:latin typeface="Arial" panose="020B0604020202020204" pitchFamily="34" charset="0"/>
                <a:cs typeface="Arial" panose="020B0604020202020204" pitchFamily="34" charset="0"/>
              </a:rPr>
              <a:t>eg</a:t>
            </a:r>
            <a:r>
              <a:rPr lang="en-GB" sz="1800" spc="-5" dirty="0">
                <a:latin typeface="Arial" panose="020B0604020202020204" pitchFamily="34" charset="0"/>
                <a:cs typeface="Arial" panose="020B0604020202020204" pitchFamily="34" charset="0"/>
              </a:rPr>
              <a:t>i</a:t>
            </a:r>
            <a:r>
              <a:rPr lang="en-GB" sz="1800" spc="5" dirty="0">
                <a:latin typeface="Arial" panose="020B0604020202020204" pitchFamily="34" charset="0"/>
                <a:cs typeface="Arial" panose="020B0604020202020204" pitchFamily="34" charset="0"/>
              </a:rPr>
              <a:t>s</a:t>
            </a:r>
            <a:r>
              <a:rPr lang="en-GB" sz="1800" spc="-5" dirty="0">
                <a:latin typeface="Arial" panose="020B0604020202020204" pitchFamily="34" charset="0"/>
                <a:cs typeface="Arial" panose="020B0604020202020204" pitchFamily="34" charset="0"/>
              </a:rPr>
              <a:t>t</a:t>
            </a:r>
            <a:r>
              <a:rPr lang="en-GB" sz="1800" dirty="0">
                <a:latin typeface="Arial" panose="020B0604020202020204" pitchFamily="34" charset="0"/>
                <a:cs typeface="Arial" panose="020B0604020202020204" pitchFamily="34" charset="0"/>
              </a:rPr>
              <a:t>er</a:t>
            </a:r>
            <a:r>
              <a:rPr lang="en-GB" sz="1800" spc="30" dirty="0">
                <a:latin typeface="Arial" panose="020B0604020202020204" pitchFamily="34" charset="0"/>
                <a:cs typeface="Arial" panose="020B0604020202020204" pitchFamily="34" charset="0"/>
              </a:rPr>
              <a:t> </a:t>
            </a:r>
            <a:r>
              <a:rPr lang="en-GB" spc="30" dirty="0">
                <a:latin typeface="Arial" panose="020B0604020202020204" pitchFamily="34" charset="0"/>
                <a:cs typeface="Arial" panose="020B0604020202020204" pitchFamily="34" charset="0"/>
              </a:rPr>
              <a:t>Tappal</a:t>
            </a:r>
            <a:r>
              <a:rPr lang="en-GB" sz="1800" dirty="0">
                <a:latin typeface="Arial" panose="020B0604020202020204" pitchFamily="34" charset="0"/>
                <a:cs typeface="Arial" panose="020B0604020202020204" pitchFamily="34" charset="0"/>
              </a:rPr>
              <a:t>’</a:t>
            </a:r>
            <a:r>
              <a:rPr lang="en-GB" sz="1800" spc="1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L</a:t>
            </a:r>
            <a:r>
              <a:rPr lang="en-GB" sz="1800" spc="-5" dirty="0">
                <a:latin typeface="Arial" panose="020B0604020202020204" pitchFamily="34" charset="0"/>
                <a:cs typeface="Arial" panose="020B0604020202020204" pitchFamily="34" charset="0"/>
              </a:rPr>
              <a:t>i</a:t>
            </a:r>
            <a:r>
              <a:rPr lang="en-GB" sz="1800" dirty="0">
                <a:latin typeface="Arial" panose="020B0604020202020204" pitchFamily="34" charset="0"/>
                <a:cs typeface="Arial" panose="020B0604020202020204" pitchFamily="34" charset="0"/>
              </a:rPr>
              <a:t>n</a:t>
            </a:r>
            <a:r>
              <a:rPr lang="en-GB" sz="1800" spc="5" dirty="0">
                <a:latin typeface="Arial" panose="020B0604020202020204" pitchFamily="34" charset="0"/>
                <a:cs typeface="Arial" panose="020B0604020202020204" pitchFamily="34" charset="0"/>
              </a:rPr>
              <a:t>k</a:t>
            </a:r>
            <a:r>
              <a:rPr lang="en-GB" sz="1800" dirty="0">
                <a:latin typeface="Arial" panose="020B0604020202020204" pitchFamily="34" charset="0"/>
                <a:cs typeface="Arial" panose="020B0604020202020204" pitchFamily="34" charset="0"/>
              </a:rPr>
              <a:t>.</a:t>
            </a:r>
          </a:p>
          <a:p>
            <a:pPr marL="355600" indent="-342900">
              <a:lnSpc>
                <a:spcPct val="100000"/>
              </a:lnSpc>
              <a:spcBef>
                <a:spcPts val="480"/>
              </a:spcBef>
              <a:buFont typeface="Arial"/>
              <a:buChar char="•"/>
              <a:tabLst>
                <a:tab pos="355600" algn="l"/>
                <a:tab pos="6739255" algn="l"/>
              </a:tabLst>
            </a:pPr>
            <a:r>
              <a:rPr lang="en-GB" sz="1800" spc="-5" dirty="0">
                <a:latin typeface="Arial" panose="020B0604020202020204" pitchFamily="34" charset="0"/>
                <a:cs typeface="Arial" panose="020B0604020202020204" pitchFamily="34" charset="0"/>
              </a:rPr>
              <a:t>Fill</a:t>
            </a:r>
            <a:r>
              <a:rPr lang="en-GB" sz="1800" dirty="0">
                <a:latin typeface="Arial" panose="020B0604020202020204" pitchFamily="34" charset="0"/>
                <a:cs typeface="Arial" panose="020B0604020202020204" pitchFamily="34" charset="0"/>
              </a:rPr>
              <a:t>s</a:t>
            </a:r>
            <a:r>
              <a:rPr lang="en-GB" sz="1800" spc="70" dirty="0">
                <a:latin typeface="Arial" panose="020B0604020202020204" pitchFamily="34" charset="0"/>
                <a:cs typeface="Arial" panose="020B0604020202020204" pitchFamily="34" charset="0"/>
              </a:rPr>
              <a:t> </a:t>
            </a:r>
            <a:r>
              <a:rPr lang="en-GB" sz="1800" spc="-5" dirty="0">
                <a:latin typeface="Arial" panose="020B0604020202020204" pitchFamily="34" charset="0"/>
                <a:cs typeface="Arial" panose="020B0604020202020204" pitchFamily="34" charset="0"/>
              </a:rPr>
              <a:t>m</a:t>
            </a:r>
            <a:r>
              <a:rPr lang="en-GB" sz="1800" dirty="0">
                <a:latin typeface="Arial" panose="020B0604020202020204" pitchFamily="34" charset="0"/>
                <a:cs typeface="Arial" panose="020B0604020202020204" pitchFamily="34" charset="0"/>
              </a:rPr>
              <a:t>e</a:t>
            </a:r>
            <a:r>
              <a:rPr lang="en-GB" sz="1800" spc="-5" dirty="0">
                <a:latin typeface="Arial" panose="020B0604020202020204" pitchFamily="34" charset="0"/>
                <a:cs typeface="Arial" panose="020B0604020202020204" pitchFamily="34" charset="0"/>
              </a:rPr>
              <a:t>t</a:t>
            </a:r>
            <a:r>
              <a:rPr lang="en-GB" sz="1800" dirty="0">
                <a:latin typeface="Arial" panose="020B0604020202020204" pitchFamily="34" charset="0"/>
                <a:cs typeface="Arial" panose="020B0604020202020204" pitchFamily="34" charset="0"/>
              </a:rPr>
              <a:t>ada</a:t>
            </a:r>
            <a:r>
              <a:rPr lang="en-GB" sz="1800" spc="-5" dirty="0">
                <a:latin typeface="Arial" panose="020B0604020202020204" pitchFamily="34" charset="0"/>
                <a:cs typeface="Arial" panose="020B0604020202020204" pitchFamily="34" charset="0"/>
              </a:rPr>
              <a:t>t</a:t>
            </a:r>
            <a:r>
              <a:rPr lang="en-GB" sz="1800" dirty="0">
                <a:latin typeface="Arial" panose="020B0604020202020204" pitchFamily="34" charset="0"/>
                <a:cs typeface="Arial" panose="020B0604020202020204" pitchFamily="34" charset="0"/>
              </a:rPr>
              <a:t>a</a:t>
            </a:r>
            <a:r>
              <a:rPr lang="en-GB" sz="1800" spc="15"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and</a:t>
            </a:r>
            <a:r>
              <a:rPr lang="en-GB" sz="1800" spc="4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up</a:t>
            </a:r>
            <a:r>
              <a:rPr lang="en-GB" sz="1800" spc="-5" dirty="0">
                <a:latin typeface="Arial" panose="020B0604020202020204" pitchFamily="34" charset="0"/>
                <a:cs typeface="Arial" panose="020B0604020202020204" pitchFamily="34" charset="0"/>
              </a:rPr>
              <a:t>l</a:t>
            </a:r>
            <a:r>
              <a:rPr lang="en-GB" sz="1800" dirty="0">
                <a:latin typeface="Arial" panose="020B0604020202020204" pitchFamily="34" charset="0"/>
                <a:cs typeface="Arial" panose="020B0604020202020204" pitchFamily="34" charset="0"/>
              </a:rPr>
              <a:t>oad</a:t>
            </a:r>
            <a:r>
              <a:rPr lang="en-GB" sz="1800" spc="40" dirty="0">
                <a:latin typeface="Arial" panose="020B0604020202020204" pitchFamily="34" charset="0"/>
                <a:cs typeface="Arial" panose="020B0604020202020204" pitchFamily="34" charset="0"/>
              </a:rPr>
              <a:t> </a:t>
            </a:r>
            <a:r>
              <a:rPr lang="en-GB" sz="1800" spc="-5" dirty="0">
                <a:latin typeface="Arial" panose="020B0604020202020204" pitchFamily="34" charset="0"/>
                <a:cs typeface="Arial" panose="020B0604020202020204" pitchFamily="34" charset="0"/>
              </a:rPr>
              <a:t>t</a:t>
            </a:r>
            <a:r>
              <a:rPr lang="en-GB" sz="1800" dirty="0">
                <a:latin typeface="Arial" panose="020B0604020202020204" pitchFamily="34" charset="0"/>
                <a:cs typeface="Arial" panose="020B0604020202020204" pitchFamily="34" charset="0"/>
              </a:rPr>
              <a:t>he</a:t>
            </a:r>
            <a:r>
              <a:rPr lang="en-GB" sz="1800" spc="40" dirty="0">
                <a:latin typeface="Arial" panose="020B0604020202020204" pitchFamily="34" charset="0"/>
                <a:cs typeface="Arial" panose="020B0604020202020204" pitchFamily="34" charset="0"/>
              </a:rPr>
              <a:t> </a:t>
            </a:r>
            <a:r>
              <a:rPr lang="en-GB" sz="1800" spc="5" dirty="0">
                <a:latin typeface="Arial" panose="020B0604020202020204" pitchFamily="34" charset="0"/>
                <a:cs typeface="Arial" panose="020B0604020202020204" pitchFamily="34" charset="0"/>
              </a:rPr>
              <a:t>s</a:t>
            </a:r>
            <a:r>
              <a:rPr lang="en-GB" sz="1800" dirty="0">
                <a:latin typeface="Arial" panose="020B0604020202020204" pitchFamily="34" charset="0"/>
                <a:cs typeface="Arial" panose="020B0604020202020204" pitchFamily="34" charset="0"/>
              </a:rPr>
              <a:t>o</a:t>
            </a:r>
            <a:r>
              <a:rPr lang="en-GB" sz="1800" spc="-5" dirty="0">
                <a:latin typeface="Arial" panose="020B0604020202020204" pitchFamily="34" charset="0"/>
                <a:cs typeface="Arial" panose="020B0604020202020204" pitchFamily="34" charset="0"/>
              </a:rPr>
              <a:t>ft</a:t>
            </a:r>
            <a:r>
              <a:rPr lang="en-GB" sz="1800" spc="5" dirty="0">
                <a:latin typeface="Arial" panose="020B0604020202020204" pitchFamily="34" charset="0"/>
                <a:cs typeface="Arial" panose="020B0604020202020204" pitchFamily="34" charset="0"/>
              </a:rPr>
              <a:t>c</a:t>
            </a:r>
            <a:r>
              <a:rPr lang="en-GB" sz="1800" dirty="0">
                <a:latin typeface="Arial" panose="020B0604020202020204" pitchFamily="34" charset="0"/>
                <a:cs typeface="Arial" panose="020B0604020202020204" pitchFamily="34" charset="0"/>
              </a:rPr>
              <a:t>opy</a:t>
            </a:r>
            <a:r>
              <a:rPr lang="en-GB" sz="1800" spc="2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of</a:t>
            </a:r>
            <a:r>
              <a:rPr lang="en-GB" sz="1800" spc="35" dirty="0">
                <a:latin typeface="Arial" panose="020B0604020202020204" pitchFamily="34" charset="0"/>
                <a:cs typeface="Arial" panose="020B0604020202020204" pitchFamily="34" charset="0"/>
              </a:rPr>
              <a:t> </a:t>
            </a:r>
            <a:r>
              <a:rPr lang="en-GB" sz="1800" spc="-5" dirty="0">
                <a:latin typeface="Arial" panose="020B0604020202020204" pitchFamily="34" charset="0"/>
                <a:cs typeface="Arial" panose="020B0604020202020204" pitchFamily="34" charset="0"/>
              </a:rPr>
              <a:t>t</a:t>
            </a:r>
            <a:r>
              <a:rPr lang="en-GB" sz="1800" dirty="0">
                <a:latin typeface="Arial" panose="020B0604020202020204" pitchFamily="34" charset="0"/>
                <a:cs typeface="Arial" panose="020B0604020202020204" pitchFamily="34" charset="0"/>
              </a:rPr>
              <a:t>he</a:t>
            </a:r>
            <a:r>
              <a:rPr lang="en-GB" sz="1800" spc="40" dirty="0">
                <a:latin typeface="Arial" panose="020B0604020202020204" pitchFamily="34" charset="0"/>
                <a:cs typeface="Arial" panose="020B0604020202020204" pitchFamily="34" charset="0"/>
              </a:rPr>
              <a:t> </a:t>
            </a:r>
            <a:r>
              <a:rPr lang="en-GB" sz="1800" spc="-5" dirty="0">
                <a:latin typeface="Arial" panose="020B0604020202020204" pitchFamily="34" charset="0"/>
                <a:cs typeface="Arial" panose="020B0604020202020204" pitchFamily="34" charset="0"/>
              </a:rPr>
              <a:t>t</a:t>
            </a:r>
            <a:r>
              <a:rPr lang="en-GB" sz="1800" dirty="0">
                <a:latin typeface="Arial" panose="020B0604020202020204" pitchFamily="34" charset="0"/>
                <a:cs typeface="Arial" panose="020B0604020202020204" pitchFamily="34" charset="0"/>
              </a:rPr>
              <a:t>appa</a:t>
            </a:r>
            <a:r>
              <a:rPr lang="en-GB" sz="1800" spc="-5" dirty="0">
                <a:latin typeface="Arial" panose="020B0604020202020204" pitchFamily="34" charset="0"/>
                <a:cs typeface="Arial" panose="020B0604020202020204" pitchFamily="34" charset="0"/>
              </a:rPr>
              <a:t>l/MP-MLA/GOI</a:t>
            </a:r>
            <a:r>
              <a:rPr lang="en-GB" sz="1800" dirty="0">
                <a:latin typeface="Arial" panose="020B0604020202020204" pitchFamily="34" charset="0"/>
                <a:cs typeface="Arial" panose="020B0604020202020204" pitchFamily="34" charset="0"/>
              </a:rPr>
              <a:t>.</a:t>
            </a:r>
          </a:p>
          <a:p>
            <a:pPr marL="355600" indent="-342900">
              <a:lnSpc>
                <a:spcPct val="100000"/>
              </a:lnSpc>
              <a:spcBef>
                <a:spcPts val="480"/>
              </a:spcBef>
              <a:buFont typeface="Arial"/>
              <a:buChar char="•"/>
              <a:tabLst>
                <a:tab pos="355600" algn="l"/>
              </a:tabLst>
            </a:pPr>
            <a:r>
              <a:rPr lang="en-GB" sz="1800" spc="-5" dirty="0">
                <a:latin typeface="Arial" panose="020B0604020202020204" pitchFamily="34" charset="0"/>
                <a:cs typeface="Arial" panose="020B0604020202020204" pitchFamily="34" charset="0"/>
              </a:rPr>
              <a:t>S</a:t>
            </a:r>
            <a:r>
              <a:rPr lang="en-GB" sz="1800" dirty="0">
                <a:latin typeface="Arial" panose="020B0604020202020204" pitchFamily="34" charset="0"/>
                <a:cs typeface="Arial" panose="020B0604020202020204" pitchFamily="34" charset="0"/>
              </a:rPr>
              <a:t>ub</a:t>
            </a:r>
            <a:r>
              <a:rPr lang="en-GB" sz="1800" spc="-5" dirty="0">
                <a:latin typeface="Arial" panose="020B0604020202020204" pitchFamily="34" charset="0"/>
                <a:cs typeface="Arial" panose="020B0604020202020204" pitchFamily="34" charset="0"/>
              </a:rPr>
              <a:t>mit</a:t>
            </a:r>
            <a:r>
              <a:rPr lang="en-GB" sz="1800" dirty="0">
                <a:latin typeface="Arial" panose="020B0604020202020204" pitchFamily="34" charset="0"/>
                <a:cs typeface="Arial" panose="020B0604020202020204" pitchFamily="34" charset="0"/>
              </a:rPr>
              <a:t>s</a:t>
            </a:r>
            <a:r>
              <a:rPr lang="en-GB" sz="1800" spc="45" dirty="0">
                <a:latin typeface="Arial" panose="020B0604020202020204" pitchFamily="34" charset="0"/>
                <a:cs typeface="Arial" panose="020B0604020202020204" pitchFamily="34" charset="0"/>
              </a:rPr>
              <a:t> </a:t>
            </a:r>
            <a:r>
              <a:rPr lang="en-GB" sz="1800" spc="-5" dirty="0">
                <a:latin typeface="Arial" panose="020B0604020202020204" pitchFamily="34" charset="0"/>
                <a:cs typeface="Arial" panose="020B0604020202020204" pitchFamily="34" charset="0"/>
              </a:rPr>
              <a:t>t</a:t>
            </a:r>
            <a:r>
              <a:rPr lang="en-GB" sz="1800" dirty="0">
                <a:latin typeface="Arial" panose="020B0604020202020204" pitchFamily="34" charset="0"/>
                <a:cs typeface="Arial" panose="020B0604020202020204" pitchFamily="34" charset="0"/>
              </a:rPr>
              <a:t>he</a:t>
            </a:r>
            <a:r>
              <a:rPr lang="en-GB" sz="1800" spc="5"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e-</a:t>
            </a:r>
            <a:r>
              <a:rPr lang="en-GB" sz="1800" spc="45" dirty="0">
                <a:latin typeface="Arial" panose="020B0604020202020204" pitchFamily="34" charset="0"/>
                <a:cs typeface="Arial" panose="020B0604020202020204" pitchFamily="34" charset="0"/>
              </a:rPr>
              <a:t> </a:t>
            </a:r>
            <a:r>
              <a:rPr lang="en-GB" sz="1800" spc="-5" dirty="0">
                <a:latin typeface="Arial" panose="020B0604020202020204" pitchFamily="34" charset="0"/>
                <a:cs typeface="Arial" panose="020B0604020202020204" pitchFamily="34" charset="0"/>
              </a:rPr>
              <a:t>t</a:t>
            </a:r>
            <a:r>
              <a:rPr lang="en-GB" sz="1800" dirty="0">
                <a:latin typeface="Arial" panose="020B0604020202020204" pitchFamily="34" charset="0"/>
                <a:cs typeface="Arial" panose="020B0604020202020204" pitchFamily="34" charset="0"/>
              </a:rPr>
              <a:t>appa</a:t>
            </a:r>
            <a:r>
              <a:rPr lang="en-GB" sz="1800" spc="-5" dirty="0">
                <a:latin typeface="Arial" panose="020B0604020202020204" pitchFamily="34" charset="0"/>
                <a:cs typeface="Arial" panose="020B0604020202020204" pitchFamily="34" charset="0"/>
              </a:rPr>
              <a:t>l/MP-MLA/GOI</a:t>
            </a:r>
            <a:r>
              <a:rPr lang="en-GB" sz="1800" dirty="0">
                <a:latin typeface="Arial" panose="020B060402020202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18714087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2514600" y="76200"/>
            <a:ext cx="7135495" cy="6858000"/>
          </a:xfrm>
          <a:prstGeom prst="rect">
            <a:avLst/>
          </a:prstGeom>
        </p:spPr>
        <p:txBody>
          <a:bodyPr vert="horz" wrap="square" lIns="0" tIns="0" rIns="0" bIns="0" rtlCol="0">
            <a:spAutoFit/>
          </a:bodyPr>
          <a:lstStyle/>
          <a:p>
            <a:pPr marR="213360" algn="r">
              <a:lnSpc>
                <a:spcPct val="100000"/>
              </a:lnSpc>
            </a:pPr>
            <a:r>
              <a:rPr sz="1300" spc="90" dirty="0">
                <a:solidFill>
                  <a:srgbClr val="787871"/>
                </a:solidFill>
                <a:latin typeface="Arial Narrow"/>
                <a:cs typeface="Arial Narrow"/>
              </a:rPr>
              <a:t>28</a:t>
            </a:r>
            <a:endParaRPr sz="1300">
              <a:latin typeface="Arial Narrow"/>
              <a:cs typeface="Arial Narrow"/>
            </a:endParaRPr>
          </a:p>
        </p:txBody>
      </p:sp>
      <p:sp>
        <p:nvSpPr>
          <p:cNvPr id="4" name="object 4"/>
          <p:cNvSpPr txBox="1"/>
          <p:nvPr/>
        </p:nvSpPr>
        <p:spPr>
          <a:xfrm>
            <a:off x="323115" y="304800"/>
            <a:ext cx="2862580" cy="410369"/>
          </a:xfrm>
          <a:prstGeom prst="rect">
            <a:avLst/>
          </a:prstGeom>
        </p:spPr>
        <p:txBody>
          <a:bodyPr vert="horz" wrap="square" lIns="0" tIns="0" rIns="0" bIns="0" rtlCol="0">
            <a:spAutoFit/>
          </a:bodyPr>
          <a:lstStyle/>
          <a:p>
            <a:pPr marL="12700">
              <a:lnSpc>
                <a:spcPts val="3220"/>
              </a:lnSpc>
            </a:pPr>
            <a:r>
              <a:rPr sz="2800" b="1" spc="-225" dirty="0">
                <a:latin typeface="Arial" panose="020B0604020202020204" pitchFamily="34" charset="0"/>
                <a:cs typeface="Arial" panose="020B0604020202020204" pitchFamily="34" charset="0"/>
              </a:rPr>
              <a:t>C</a:t>
            </a:r>
            <a:r>
              <a:rPr lang="en-US" sz="2800" b="1" spc="-40" dirty="0">
                <a:latin typeface="Arial" panose="020B0604020202020204" pitchFamily="34" charset="0"/>
                <a:cs typeface="Arial" panose="020B0604020202020204" pitchFamily="34" charset="0"/>
              </a:rPr>
              <a:t>reation of</a:t>
            </a:r>
            <a:r>
              <a:rPr sz="2800" b="1" spc="-120" dirty="0">
                <a:latin typeface="Arial" panose="020B0604020202020204" pitchFamily="34" charset="0"/>
                <a:cs typeface="Arial" panose="020B0604020202020204" pitchFamily="34" charset="0"/>
              </a:rPr>
              <a:t> </a:t>
            </a:r>
            <a:r>
              <a:rPr sz="2800" b="1" spc="105" dirty="0">
                <a:latin typeface="Arial" panose="020B0604020202020204" pitchFamily="34" charset="0"/>
                <a:cs typeface="Arial" panose="020B0604020202020204" pitchFamily="34" charset="0"/>
              </a:rPr>
              <a:t>M</a:t>
            </a:r>
            <a:r>
              <a:rPr sz="2800" b="1" spc="55" dirty="0">
                <a:latin typeface="Arial" panose="020B0604020202020204" pitchFamily="34" charset="0"/>
                <a:cs typeface="Arial" panose="020B0604020202020204" pitchFamily="34" charset="0"/>
              </a:rPr>
              <a:t>OM</a:t>
            </a:r>
            <a:endParaRPr sz="2800" dirty="0">
              <a:latin typeface="Arial" panose="020B0604020202020204" pitchFamily="34" charset="0"/>
              <a:cs typeface="Arial" panose="020B0604020202020204" pitchFamily="34" charset="0"/>
            </a:endParaRPr>
          </a:p>
        </p:txBody>
      </p:sp>
      <p:sp>
        <p:nvSpPr>
          <p:cNvPr id="5" name="object 5"/>
          <p:cNvSpPr/>
          <p:nvPr/>
        </p:nvSpPr>
        <p:spPr>
          <a:xfrm>
            <a:off x="2514600" y="761998"/>
            <a:ext cx="7135367" cy="601979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219700" y="5666739"/>
            <a:ext cx="3456304" cy="200660"/>
          </a:xfrm>
          <a:custGeom>
            <a:avLst/>
            <a:gdLst/>
            <a:ahLst/>
            <a:cxnLst/>
            <a:rect l="l" t="t" r="r" b="b"/>
            <a:pathLst>
              <a:path w="3456304" h="228600">
                <a:moveTo>
                  <a:pt x="2238999" y="0"/>
                </a:moveTo>
                <a:lnTo>
                  <a:pt x="38099" y="0"/>
                </a:lnTo>
                <a:lnTo>
                  <a:pt x="24060" y="2670"/>
                </a:lnTo>
                <a:lnTo>
                  <a:pt x="12371" y="9999"/>
                </a:lnTo>
                <a:lnTo>
                  <a:pt x="4063" y="20961"/>
                </a:lnTo>
                <a:lnTo>
                  <a:pt x="165" y="34530"/>
                </a:lnTo>
                <a:lnTo>
                  <a:pt x="0" y="133349"/>
                </a:lnTo>
                <a:lnTo>
                  <a:pt x="0" y="190499"/>
                </a:lnTo>
                <a:lnTo>
                  <a:pt x="20969" y="224539"/>
                </a:lnTo>
                <a:lnTo>
                  <a:pt x="1567342" y="228599"/>
                </a:lnTo>
                <a:lnTo>
                  <a:pt x="2648711" y="228599"/>
                </a:lnTo>
                <a:lnTo>
                  <a:pt x="2682748" y="207638"/>
                </a:lnTo>
                <a:lnTo>
                  <a:pt x="2686811" y="190499"/>
                </a:lnTo>
                <a:lnTo>
                  <a:pt x="3318525" y="190499"/>
                </a:lnTo>
                <a:lnTo>
                  <a:pt x="2686811" y="133349"/>
                </a:lnTo>
                <a:lnTo>
                  <a:pt x="2686811" y="38099"/>
                </a:lnTo>
                <a:lnTo>
                  <a:pt x="2684138" y="24053"/>
                </a:lnTo>
                <a:lnTo>
                  <a:pt x="2676805" y="12364"/>
                </a:lnTo>
                <a:lnTo>
                  <a:pt x="2665842" y="4060"/>
                </a:lnTo>
                <a:lnTo>
                  <a:pt x="2652278" y="164"/>
                </a:lnTo>
                <a:lnTo>
                  <a:pt x="2238999" y="0"/>
                </a:lnTo>
                <a:close/>
              </a:path>
              <a:path w="3456304" h="228600">
                <a:moveTo>
                  <a:pt x="3318525" y="190499"/>
                </a:moveTo>
                <a:lnTo>
                  <a:pt x="2686811" y="190499"/>
                </a:lnTo>
                <a:lnTo>
                  <a:pt x="3456188" y="202954"/>
                </a:lnTo>
                <a:lnTo>
                  <a:pt x="3318525" y="190499"/>
                </a:lnTo>
                <a:close/>
              </a:path>
            </a:pathLst>
          </a:custGeom>
          <a:solidFill>
            <a:srgbClr val="FFFF00"/>
          </a:solidFill>
        </p:spPr>
        <p:txBody>
          <a:bodyPr wrap="square" lIns="0" tIns="0" rIns="0" bIns="0" rtlCol="0"/>
          <a:lstStyle/>
          <a:p>
            <a:endParaRPr/>
          </a:p>
        </p:txBody>
      </p:sp>
      <p:sp>
        <p:nvSpPr>
          <p:cNvPr id="7" name="object 7"/>
          <p:cNvSpPr/>
          <p:nvPr/>
        </p:nvSpPr>
        <p:spPr>
          <a:xfrm>
            <a:off x="5219700" y="5666739"/>
            <a:ext cx="3456304" cy="200660"/>
          </a:xfrm>
          <a:custGeom>
            <a:avLst/>
            <a:gdLst/>
            <a:ahLst/>
            <a:cxnLst/>
            <a:rect l="l" t="t" r="r" b="b"/>
            <a:pathLst>
              <a:path w="3456304" h="228600">
                <a:moveTo>
                  <a:pt x="2686811" y="38099"/>
                </a:moveTo>
                <a:lnTo>
                  <a:pt x="2665842" y="4060"/>
                </a:lnTo>
                <a:lnTo>
                  <a:pt x="2238999" y="0"/>
                </a:lnTo>
                <a:lnTo>
                  <a:pt x="1567342" y="0"/>
                </a:lnTo>
                <a:lnTo>
                  <a:pt x="38099" y="0"/>
                </a:lnTo>
                <a:lnTo>
                  <a:pt x="4063" y="20961"/>
                </a:lnTo>
                <a:lnTo>
                  <a:pt x="0" y="133349"/>
                </a:lnTo>
                <a:lnTo>
                  <a:pt x="0" y="190499"/>
                </a:lnTo>
                <a:lnTo>
                  <a:pt x="20969" y="224539"/>
                </a:lnTo>
                <a:lnTo>
                  <a:pt x="1567342" y="228599"/>
                </a:lnTo>
                <a:lnTo>
                  <a:pt x="2238999" y="228599"/>
                </a:lnTo>
                <a:lnTo>
                  <a:pt x="2648711" y="228599"/>
                </a:lnTo>
                <a:lnTo>
                  <a:pt x="2682748" y="207638"/>
                </a:lnTo>
                <a:lnTo>
                  <a:pt x="2686811" y="190499"/>
                </a:lnTo>
                <a:lnTo>
                  <a:pt x="3456188" y="202954"/>
                </a:lnTo>
                <a:lnTo>
                  <a:pt x="2686811" y="133349"/>
                </a:lnTo>
                <a:lnTo>
                  <a:pt x="2686811" y="38099"/>
                </a:lnTo>
                <a:close/>
              </a:path>
            </a:pathLst>
          </a:custGeom>
          <a:ln w="12191">
            <a:solidFill>
              <a:srgbClr val="073A48"/>
            </a:solidFill>
          </a:ln>
        </p:spPr>
        <p:txBody>
          <a:bodyPr wrap="square" lIns="0" tIns="0" rIns="0" bIns="0" rtlCol="0"/>
          <a:lstStyle/>
          <a:p>
            <a:endParaRPr/>
          </a:p>
        </p:txBody>
      </p:sp>
      <p:sp>
        <p:nvSpPr>
          <p:cNvPr id="8" name="object 8"/>
          <p:cNvSpPr txBox="1"/>
          <p:nvPr/>
        </p:nvSpPr>
        <p:spPr>
          <a:xfrm>
            <a:off x="5459565" y="5670284"/>
            <a:ext cx="2199640" cy="203835"/>
          </a:xfrm>
          <a:prstGeom prst="rect">
            <a:avLst/>
          </a:prstGeom>
        </p:spPr>
        <p:txBody>
          <a:bodyPr vert="horz" wrap="square" lIns="0" tIns="0" rIns="0" bIns="0" rtlCol="0">
            <a:spAutoFit/>
          </a:bodyPr>
          <a:lstStyle/>
          <a:p>
            <a:pPr marL="12700">
              <a:lnSpc>
                <a:spcPct val="100000"/>
              </a:lnSpc>
            </a:pPr>
            <a:r>
              <a:rPr sz="1400" spc="-45" dirty="0">
                <a:latin typeface="Arial Narrow"/>
                <a:cs typeface="Arial Narrow"/>
              </a:rPr>
              <a:t>C</a:t>
            </a:r>
            <a:r>
              <a:rPr sz="1400" spc="50" dirty="0">
                <a:latin typeface="Arial Narrow"/>
                <a:cs typeface="Arial Narrow"/>
              </a:rPr>
              <a:t>li</a:t>
            </a:r>
            <a:r>
              <a:rPr sz="1400" spc="20" dirty="0">
                <a:latin typeface="Arial Narrow"/>
                <a:cs typeface="Arial Narrow"/>
              </a:rPr>
              <a:t>c</a:t>
            </a:r>
            <a:r>
              <a:rPr sz="1400" spc="15" dirty="0">
                <a:latin typeface="Arial Narrow"/>
                <a:cs typeface="Arial Narrow"/>
              </a:rPr>
              <a:t>k</a:t>
            </a:r>
            <a:r>
              <a:rPr sz="1400" spc="65" dirty="0">
                <a:latin typeface="Arial Narrow"/>
                <a:cs typeface="Arial Narrow"/>
              </a:rPr>
              <a:t> </a:t>
            </a:r>
            <a:r>
              <a:rPr sz="1400" spc="70" dirty="0">
                <a:latin typeface="Arial Narrow"/>
                <a:cs typeface="Arial Narrow"/>
              </a:rPr>
              <a:t>He</a:t>
            </a:r>
            <a:r>
              <a:rPr sz="1400" spc="30" dirty="0">
                <a:latin typeface="Arial Narrow"/>
                <a:cs typeface="Arial Narrow"/>
              </a:rPr>
              <a:t>r</a:t>
            </a:r>
            <a:r>
              <a:rPr sz="1400" spc="-20" dirty="0">
                <a:latin typeface="Arial Narrow"/>
                <a:cs typeface="Arial Narrow"/>
              </a:rPr>
              <a:t>e</a:t>
            </a:r>
            <a:r>
              <a:rPr sz="1400" spc="7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m</a:t>
            </a:r>
            <a:r>
              <a:rPr sz="1400" spc="40" dirty="0">
                <a:latin typeface="Arial Narrow"/>
                <a:cs typeface="Arial Narrow"/>
              </a:rPr>
              <a:t>a</a:t>
            </a:r>
            <a:r>
              <a:rPr sz="1400" spc="30" dirty="0">
                <a:latin typeface="Arial Narrow"/>
                <a:cs typeface="Arial Narrow"/>
              </a:rPr>
              <a:t>r</a:t>
            </a:r>
            <a:r>
              <a:rPr sz="1400" spc="15" dirty="0">
                <a:latin typeface="Arial Narrow"/>
                <a:cs typeface="Arial Narrow"/>
              </a:rPr>
              <a:t>k</a:t>
            </a:r>
            <a:r>
              <a:rPr sz="1400" spc="75" dirty="0">
                <a:latin typeface="Arial Narrow"/>
                <a:cs typeface="Arial Narrow"/>
              </a:rPr>
              <a:t> </a:t>
            </a:r>
            <a:r>
              <a:rPr sz="1400" spc="70" dirty="0">
                <a:latin typeface="Arial Narrow"/>
                <a:cs typeface="Arial Narrow"/>
              </a:rPr>
              <a:t>A</a:t>
            </a:r>
            <a:r>
              <a:rPr sz="1400" spc="114" dirty="0">
                <a:latin typeface="Arial Narrow"/>
                <a:cs typeface="Arial Narrow"/>
              </a:rPr>
              <a:t>t</a:t>
            </a:r>
            <a:r>
              <a:rPr sz="1400" spc="100" dirty="0">
                <a:latin typeface="Arial Narrow"/>
                <a:cs typeface="Arial Narrow"/>
              </a:rPr>
              <a:t>t</a:t>
            </a:r>
            <a:r>
              <a:rPr sz="1400" spc="40" dirty="0">
                <a:latin typeface="Arial Narrow"/>
                <a:cs typeface="Arial Narrow"/>
              </a:rPr>
              <a:t>e</a:t>
            </a:r>
            <a:r>
              <a:rPr sz="1400" spc="45" dirty="0">
                <a:latin typeface="Arial Narrow"/>
                <a:cs typeface="Arial Narrow"/>
              </a:rPr>
              <a:t>n</a:t>
            </a:r>
            <a:r>
              <a:rPr sz="1400" spc="90" dirty="0">
                <a:latin typeface="Arial Narrow"/>
                <a:cs typeface="Arial Narrow"/>
              </a:rPr>
              <a:t>d</a:t>
            </a:r>
            <a:r>
              <a:rPr sz="1400" spc="35" dirty="0">
                <a:latin typeface="Arial Narrow"/>
                <a:cs typeface="Arial Narrow"/>
              </a:rPr>
              <a:t>a</a:t>
            </a:r>
            <a:r>
              <a:rPr sz="1400" spc="40" dirty="0">
                <a:latin typeface="Arial Narrow"/>
                <a:cs typeface="Arial Narrow"/>
              </a:rPr>
              <a:t>n</a:t>
            </a:r>
            <a:r>
              <a:rPr sz="1400" spc="20" dirty="0">
                <a:latin typeface="Arial Narrow"/>
                <a:cs typeface="Arial Narrow"/>
              </a:rPr>
              <a:t>c</a:t>
            </a:r>
            <a:r>
              <a:rPr sz="1400" spc="-20" dirty="0">
                <a:latin typeface="Arial Narrow"/>
                <a:cs typeface="Arial Narrow"/>
              </a:rPr>
              <a:t>e</a:t>
            </a:r>
            <a:endParaRPr sz="1400">
              <a:latin typeface="Arial Narrow"/>
              <a:cs typeface="Arial Narrow"/>
            </a:endParaRPr>
          </a:p>
        </p:txBody>
      </p:sp>
      <p:sp>
        <p:nvSpPr>
          <p:cNvPr id="9" name="object 9"/>
          <p:cNvSpPr/>
          <p:nvPr/>
        </p:nvSpPr>
        <p:spPr>
          <a:xfrm>
            <a:off x="6140195" y="6218052"/>
            <a:ext cx="2687320" cy="373451"/>
          </a:xfrm>
          <a:custGeom>
            <a:avLst/>
            <a:gdLst/>
            <a:ahLst/>
            <a:cxnLst/>
            <a:rect l="l" t="t" r="r" b="b"/>
            <a:pathLst>
              <a:path w="2687320" h="425450">
                <a:moveTo>
                  <a:pt x="2686750" y="0"/>
                </a:moveTo>
                <a:lnTo>
                  <a:pt x="1359286" y="128064"/>
                </a:lnTo>
                <a:lnTo>
                  <a:pt x="49560" y="128064"/>
                </a:lnTo>
                <a:lnTo>
                  <a:pt x="35289" y="130148"/>
                </a:lnTo>
                <a:lnTo>
                  <a:pt x="4680" y="156554"/>
                </a:lnTo>
                <a:lnTo>
                  <a:pt x="0" y="177594"/>
                </a:lnTo>
                <a:lnTo>
                  <a:pt x="0" y="375714"/>
                </a:lnTo>
                <a:lnTo>
                  <a:pt x="16948" y="413013"/>
                </a:lnTo>
                <a:lnTo>
                  <a:pt x="1359286" y="425244"/>
                </a:lnTo>
                <a:lnTo>
                  <a:pt x="2280696" y="425244"/>
                </a:lnTo>
                <a:lnTo>
                  <a:pt x="2317977" y="408290"/>
                </a:lnTo>
                <a:lnTo>
                  <a:pt x="2330195" y="251889"/>
                </a:lnTo>
                <a:lnTo>
                  <a:pt x="2330195" y="177594"/>
                </a:lnTo>
                <a:lnTo>
                  <a:pt x="2313238" y="140279"/>
                </a:lnTo>
                <a:lnTo>
                  <a:pt x="1941819" y="128064"/>
                </a:lnTo>
                <a:lnTo>
                  <a:pt x="2686750" y="0"/>
                </a:lnTo>
                <a:close/>
              </a:path>
            </a:pathLst>
          </a:custGeom>
          <a:solidFill>
            <a:srgbClr val="FFFF00"/>
          </a:solidFill>
        </p:spPr>
        <p:txBody>
          <a:bodyPr wrap="square" lIns="0" tIns="0" rIns="0" bIns="0" rtlCol="0"/>
          <a:lstStyle/>
          <a:p>
            <a:endParaRPr/>
          </a:p>
        </p:txBody>
      </p:sp>
      <p:sp>
        <p:nvSpPr>
          <p:cNvPr id="10" name="object 10"/>
          <p:cNvSpPr/>
          <p:nvPr/>
        </p:nvSpPr>
        <p:spPr>
          <a:xfrm>
            <a:off x="6140195" y="6218052"/>
            <a:ext cx="2687320" cy="373451"/>
          </a:xfrm>
          <a:custGeom>
            <a:avLst/>
            <a:gdLst/>
            <a:ahLst/>
            <a:cxnLst/>
            <a:rect l="l" t="t" r="r" b="b"/>
            <a:pathLst>
              <a:path w="2687320" h="425450">
                <a:moveTo>
                  <a:pt x="2330195" y="177594"/>
                </a:moveTo>
                <a:lnTo>
                  <a:pt x="2313238" y="140279"/>
                </a:lnTo>
                <a:lnTo>
                  <a:pt x="1941819" y="128064"/>
                </a:lnTo>
                <a:lnTo>
                  <a:pt x="2686750" y="0"/>
                </a:lnTo>
                <a:lnTo>
                  <a:pt x="1359286" y="128064"/>
                </a:lnTo>
                <a:lnTo>
                  <a:pt x="49560" y="128064"/>
                </a:lnTo>
                <a:lnTo>
                  <a:pt x="35289" y="130148"/>
                </a:lnTo>
                <a:lnTo>
                  <a:pt x="4680" y="156554"/>
                </a:lnTo>
                <a:lnTo>
                  <a:pt x="0" y="177594"/>
                </a:lnTo>
                <a:lnTo>
                  <a:pt x="0" y="251889"/>
                </a:lnTo>
                <a:lnTo>
                  <a:pt x="0" y="375714"/>
                </a:lnTo>
                <a:lnTo>
                  <a:pt x="16948" y="413013"/>
                </a:lnTo>
                <a:lnTo>
                  <a:pt x="1359286" y="425244"/>
                </a:lnTo>
                <a:lnTo>
                  <a:pt x="1941819" y="425244"/>
                </a:lnTo>
                <a:lnTo>
                  <a:pt x="2280696" y="425244"/>
                </a:lnTo>
                <a:lnTo>
                  <a:pt x="2317977" y="408290"/>
                </a:lnTo>
                <a:lnTo>
                  <a:pt x="2330195" y="251889"/>
                </a:lnTo>
                <a:lnTo>
                  <a:pt x="2330195" y="177594"/>
                </a:lnTo>
                <a:close/>
              </a:path>
            </a:pathLst>
          </a:custGeom>
          <a:ln w="12191">
            <a:solidFill>
              <a:srgbClr val="073A48"/>
            </a:solidFill>
          </a:ln>
        </p:spPr>
        <p:txBody>
          <a:bodyPr wrap="square" lIns="0" tIns="0" rIns="0" bIns="0" rtlCol="0"/>
          <a:lstStyle/>
          <a:p>
            <a:endParaRPr/>
          </a:p>
        </p:txBody>
      </p:sp>
      <p:sp>
        <p:nvSpPr>
          <p:cNvPr id="11" name="object 11"/>
          <p:cNvSpPr txBox="1"/>
          <p:nvPr/>
        </p:nvSpPr>
        <p:spPr>
          <a:xfrm>
            <a:off x="6379183" y="6359487"/>
            <a:ext cx="1849120" cy="203835"/>
          </a:xfrm>
          <a:prstGeom prst="rect">
            <a:avLst/>
          </a:prstGeom>
        </p:spPr>
        <p:txBody>
          <a:bodyPr vert="horz" wrap="square" lIns="0" tIns="0" rIns="0" bIns="0" rtlCol="0">
            <a:spAutoFit/>
          </a:bodyPr>
          <a:lstStyle/>
          <a:p>
            <a:pPr marL="12700">
              <a:lnSpc>
                <a:spcPct val="100000"/>
              </a:lnSpc>
            </a:pPr>
            <a:r>
              <a:rPr sz="1400" spc="-45" dirty="0">
                <a:latin typeface="Arial Narrow"/>
                <a:cs typeface="Arial Narrow"/>
              </a:rPr>
              <a:t>C</a:t>
            </a:r>
            <a:r>
              <a:rPr sz="1400" spc="50" dirty="0">
                <a:latin typeface="Arial Narrow"/>
                <a:cs typeface="Arial Narrow"/>
              </a:rPr>
              <a:t>li</a:t>
            </a:r>
            <a:r>
              <a:rPr sz="1400" spc="20" dirty="0">
                <a:latin typeface="Arial Narrow"/>
                <a:cs typeface="Arial Narrow"/>
              </a:rPr>
              <a:t>c</a:t>
            </a:r>
            <a:r>
              <a:rPr sz="1400" spc="15" dirty="0">
                <a:latin typeface="Arial Narrow"/>
                <a:cs typeface="Arial Narrow"/>
              </a:rPr>
              <a:t>k</a:t>
            </a:r>
            <a:r>
              <a:rPr sz="1400" spc="65" dirty="0">
                <a:latin typeface="Arial Narrow"/>
                <a:cs typeface="Arial Narrow"/>
              </a:rPr>
              <a:t> </a:t>
            </a:r>
            <a:r>
              <a:rPr sz="1400" spc="70" dirty="0">
                <a:latin typeface="Arial Narrow"/>
                <a:cs typeface="Arial Narrow"/>
              </a:rPr>
              <a:t>He</a:t>
            </a:r>
            <a:r>
              <a:rPr sz="1400" spc="30" dirty="0">
                <a:latin typeface="Arial Narrow"/>
                <a:cs typeface="Arial Narrow"/>
              </a:rPr>
              <a:t>r</a:t>
            </a:r>
            <a:r>
              <a:rPr sz="1400" spc="-20" dirty="0">
                <a:latin typeface="Arial Narrow"/>
                <a:cs typeface="Arial Narrow"/>
              </a:rPr>
              <a:t>e</a:t>
            </a:r>
            <a:r>
              <a:rPr sz="1400" spc="7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a:t>
            </a:r>
            <a:r>
              <a:rPr sz="1400" spc="20" dirty="0">
                <a:latin typeface="Arial Narrow"/>
                <a:cs typeface="Arial Narrow"/>
              </a:rPr>
              <a:t>c</a:t>
            </a:r>
            <a:r>
              <a:rPr sz="1400" spc="50" dirty="0">
                <a:latin typeface="Arial Narrow"/>
                <a:cs typeface="Arial Narrow"/>
              </a:rPr>
              <a:t>rea</a:t>
            </a:r>
            <a:r>
              <a:rPr sz="1400" spc="25" dirty="0">
                <a:latin typeface="Arial Narrow"/>
                <a:cs typeface="Arial Narrow"/>
              </a:rPr>
              <a:t>t</a:t>
            </a:r>
            <a:r>
              <a:rPr sz="1400" spc="-20" dirty="0">
                <a:latin typeface="Arial Narrow"/>
                <a:cs typeface="Arial Narrow"/>
              </a:rPr>
              <a:t>e</a:t>
            </a:r>
            <a:r>
              <a:rPr sz="1400" spc="85" dirty="0">
                <a:latin typeface="Arial Narrow"/>
                <a:cs typeface="Arial Narrow"/>
              </a:rPr>
              <a:t> </a:t>
            </a:r>
            <a:r>
              <a:rPr sz="1400" spc="90" dirty="0">
                <a:latin typeface="Arial Narrow"/>
                <a:cs typeface="Arial Narrow"/>
              </a:rPr>
              <a:t>M</a:t>
            </a:r>
            <a:r>
              <a:rPr sz="1400" spc="5" dirty="0">
                <a:latin typeface="Arial Narrow"/>
                <a:cs typeface="Arial Narrow"/>
              </a:rPr>
              <a:t>O</a:t>
            </a:r>
            <a:r>
              <a:rPr sz="1400" spc="55" dirty="0">
                <a:latin typeface="Arial Narrow"/>
                <a:cs typeface="Arial Narrow"/>
              </a:rPr>
              <a:t>M</a:t>
            </a:r>
            <a:endParaRPr sz="1400">
              <a:latin typeface="Arial Narrow"/>
              <a:cs typeface="Arial Narrow"/>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5855208" y="0"/>
            <a:ext cx="6032500" cy="6858000"/>
          </a:xfrm>
          <a:prstGeom prst="rect">
            <a:avLst/>
          </a:prstGeom>
        </p:spPr>
        <p:txBody>
          <a:bodyPr vert="horz" wrap="square" lIns="0" tIns="0" rIns="0" bIns="0" rtlCol="0">
            <a:spAutoFit/>
          </a:bodyPr>
          <a:lstStyle/>
          <a:p>
            <a:pPr marR="203200" algn="r">
              <a:lnSpc>
                <a:spcPct val="100000"/>
              </a:lnSpc>
            </a:pPr>
            <a:r>
              <a:rPr sz="1300" spc="90" dirty="0">
                <a:solidFill>
                  <a:srgbClr val="787871"/>
                </a:solidFill>
                <a:latin typeface="Arial Narrow"/>
                <a:cs typeface="Arial Narrow"/>
              </a:rPr>
              <a:t>29</a:t>
            </a:r>
            <a:endParaRPr sz="1300">
              <a:latin typeface="Arial Narrow"/>
              <a:cs typeface="Arial Narrow"/>
            </a:endParaRPr>
          </a:p>
        </p:txBody>
      </p:sp>
      <p:sp>
        <p:nvSpPr>
          <p:cNvPr id="4" name="object 4"/>
          <p:cNvSpPr txBox="1"/>
          <p:nvPr/>
        </p:nvSpPr>
        <p:spPr>
          <a:xfrm>
            <a:off x="357511" y="304800"/>
            <a:ext cx="2862580" cy="410369"/>
          </a:xfrm>
          <a:prstGeom prst="rect">
            <a:avLst/>
          </a:prstGeom>
        </p:spPr>
        <p:txBody>
          <a:bodyPr vert="horz" wrap="square" lIns="0" tIns="0" rIns="0" bIns="0" rtlCol="0">
            <a:spAutoFit/>
          </a:bodyPr>
          <a:lstStyle/>
          <a:p>
            <a:pPr marL="12700">
              <a:lnSpc>
                <a:spcPts val="3220"/>
              </a:lnSpc>
            </a:pPr>
            <a:r>
              <a:rPr lang="en-GB" sz="2800" b="1" dirty="0">
                <a:latin typeface="Arial" panose="020B0604020202020204" pitchFamily="34" charset="0"/>
                <a:cs typeface="Arial" panose="020B0604020202020204" pitchFamily="34" charset="0"/>
              </a:rPr>
              <a:t>Creation of MOM</a:t>
            </a:r>
            <a:endParaRPr lang="en-GB" sz="2800" dirty="0">
              <a:latin typeface="Arial" panose="020B0604020202020204" pitchFamily="34" charset="0"/>
              <a:cs typeface="Arial" panose="020B0604020202020204" pitchFamily="34" charset="0"/>
            </a:endParaRPr>
          </a:p>
        </p:txBody>
      </p:sp>
      <p:sp>
        <p:nvSpPr>
          <p:cNvPr id="5" name="object 5"/>
          <p:cNvSpPr/>
          <p:nvPr/>
        </p:nvSpPr>
        <p:spPr>
          <a:xfrm>
            <a:off x="5855208" y="0"/>
            <a:ext cx="6031991" cy="6857999"/>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6248400" y="4495800"/>
            <a:ext cx="2514600" cy="276999"/>
          </a:xfrm>
          <a:prstGeom prst="rect">
            <a:avLst/>
          </a:prstGeom>
          <a:ln w="57911">
            <a:solidFill>
              <a:srgbClr val="0D5265"/>
            </a:solidFill>
          </a:ln>
        </p:spPr>
        <p:txBody>
          <a:bodyPr vert="horz" wrap="square" lIns="0" tIns="0" rIns="0" bIns="0" rtlCol="0">
            <a:spAutoFit/>
          </a:bodyPr>
          <a:lstStyle/>
          <a:p>
            <a:pPr marL="153670">
              <a:lnSpc>
                <a:spcPct val="100000"/>
              </a:lnSpc>
            </a:pPr>
            <a:r>
              <a:rPr sz="1800" spc="-5" dirty="0">
                <a:latin typeface="Arial" panose="020B0604020202020204" pitchFamily="34" charset="0"/>
                <a:cs typeface="Arial" panose="020B0604020202020204" pitchFamily="34" charset="0"/>
              </a:rPr>
              <a:t>W</a:t>
            </a:r>
            <a:r>
              <a:rPr sz="1800" spc="85" dirty="0">
                <a:latin typeface="Arial" panose="020B0604020202020204" pitchFamily="34" charset="0"/>
                <a:cs typeface="Arial" panose="020B0604020202020204" pitchFamily="34" charset="0"/>
              </a:rPr>
              <a:t>r</a:t>
            </a:r>
            <a:r>
              <a:rPr sz="1800" spc="65" dirty="0">
                <a:latin typeface="Arial" panose="020B0604020202020204" pitchFamily="34" charset="0"/>
                <a:cs typeface="Arial" panose="020B0604020202020204" pitchFamily="34" charset="0"/>
              </a:rPr>
              <a:t>i</a:t>
            </a:r>
            <a:r>
              <a:rPr sz="1800" spc="150" dirty="0">
                <a:latin typeface="Arial" panose="020B0604020202020204" pitchFamily="34" charset="0"/>
                <a:cs typeface="Arial" panose="020B0604020202020204" pitchFamily="34" charset="0"/>
              </a:rPr>
              <a:t>t</a:t>
            </a:r>
            <a:r>
              <a:rPr sz="1800" spc="-25" dirty="0">
                <a:latin typeface="Arial" panose="020B0604020202020204" pitchFamily="34" charset="0"/>
                <a:cs typeface="Arial" panose="020B0604020202020204" pitchFamily="34" charset="0"/>
              </a:rPr>
              <a:t>e</a:t>
            </a:r>
            <a:r>
              <a:rPr sz="1800" spc="85" dirty="0">
                <a:latin typeface="Arial" panose="020B0604020202020204" pitchFamily="34" charset="0"/>
                <a:cs typeface="Arial" panose="020B0604020202020204" pitchFamily="34" charset="0"/>
              </a:rPr>
              <a:t> </a:t>
            </a:r>
            <a:r>
              <a:rPr sz="1800" spc="165" dirty="0">
                <a:latin typeface="Arial" panose="020B0604020202020204" pitchFamily="34" charset="0"/>
                <a:cs typeface="Arial" panose="020B0604020202020204" pitchFamily="34" charset="0"/>
              </a:rPr>
              <a:t>t</a:t>
            </a:r>
            <a:r>
              <a:rPr sz="1800" spc="75" dirty="0">
                <a:latin typeface="Arial" panose="020B0604020202020204" pitchFamily="34" charset="0"/>
                <a:cs typeface="Arial" panose="020B0604020202020204" pitchFamily="34" charset="0"/>
              </a:rPr>
              <a:t>h</a:t>
            </a:r>
            <a:r>
              <a:rPr sz="1800" spc="-25" dirty="0">
                <a:latin typeface="Arial" panose="020B0604020202020204" pitchFamily="34" charset="0"/>
                <a:cs typeface="Arial" panose="020B0604020202020204" pitchFamily="34" charset="0"/>
              </a:rPr>
              <a:t>e</a:t>
            </a:r>
            <a:r>
              <a:rPr sz="1800" spc="95" dirty="0">
                <a:latin typeface="Arial" panose="020B0604020202020204" pitchFamily="34" charset="0"/>
                <a:cs typeface="Arial" panose="020B0604020202020204" pitchFamily="34" charset="0"/>
              </a:rPr>
              <a:t> </a:t>
            </a:r>
            <a:r>
              <a:rPr sz="1800" spc="60" dirty="0">
                <a:latin typeface="Arial" panose="020B0604020202020204" pitchFamily="34" charset="0"/>
                <a:cs typeface="Arial" panose="020B0604020202020204" pitchFamily="34" charset="0"/>
              </a:rPr>
              <a:t>M</a:t>
            </a:r>
            <a:r>
              <a:rPr sz="1800" spc="50" dirty="0">
                <a:latin typeface="Arial" panose="020B0604020202020204" pitchFamily="34" charset="0"/>
                <a:cs typeface="Arial" panose="020B0604020202020204" pitchFamily="34" charset="0"/>
              </a:rPr>
              <a:t>O</a:t>
            </a:r>
            <a:r>
              <a:rPr sz="1800" spc="70" dirty="0">
                <a:latin typeface="Arial" panose="020B0604020202020204" pitchFamily="34" charset="0"/>
                <a:cs typeface="Arial" panose="020B0604020202020204" pitchFamily="34" charset="0"/>
              </a:rPr>
              <a:t>M </a:t>
            </a:r>
            <a:r>
              <a:rPr sz="1800" spc="75" dirty="0">
                <a:latin typeface="Arial" panose="020B0604020202020204" pitchFamily="34" charset="0"/>
                <a:cs typeface="Arial" panose="020B0604020202020204" pitchFamily="34" charset="0"/>
              </a:rPr>
              <a:t>h</a:t>
            </a:r>
            <a:r>
              <a:rPr sz="1800" spc="65" dirty="0">
                <a:latin typeface="Arial" panose="020B0604020202020204" pitchFamily="34" charset="0"/>
                <a:cs typeface="Arial" panose="020B0604020202020204" pitchFamily="34" charset="0"/>
              </a:rPr>
              <a:t>e</a:t>
            </a:r>
            <a:r>
              <a:rPr sz="1800" spc="25" dirty="0">
                <a:latin typeface="Arial" panose="020B0604020202020204" pitchFamily="34" charset="0"/>
                <a:cs typeface="Arial" panose="020B0604020202020204" pitchFamily="34" charset="0"/>
              </a:rPr>
              <a:t>r</a:t>
            </a:r>
            <a:r>
              <a:rPr sz="1800" spc="-25" dirty="0">
                <a:latin typeface="Arial" panose="020B0604020202020204" pitchFamily="34" charset="0"/>
                <a:cs typeface="Arial" panose="020B0604020202020204" pitchFamily="34" charset="0"/>
              </a:rPr>
              <a:t>e</a:t>
            </a:r>
            <a:endParaRPr sz="1800" dirty="0">
              <a:latin typeface="Arial" panose="020B0604020202020204" pitchFamily="34" charset="0"/>
              <a:cs typeface="Arial" panose="020B0604020202020204" pitchFamily="34" charset="0"/>
            </a:endParaRPr>
          </a:p>
        </p:txBody>
      </p:sp>
      <p:sp>
        <p:nvSpPr>
          <p:cNvPr id="7" name="object 7"/>
          <p:cNvSpPr/>
          <p:nvPr/>
        </p:nvSpPr>
        <p:spPr>
          <a:xfrm>
            <a:off x="3988307" y="5248655"/>
            <a:ext cx="2260600" cy="864235"/>
          </a:xfrm>
          <a:custGeom>
            <a:avLst/>
            <a:gdLst/>
            <a:ahLst/>
            <a:cxnLst/>
            <a:rect l="l" t="t" r="r" b="b"/>
            <a:pathLst>
              <a:path w="2260600" h="864235">
                <a:moveTo>
                  <a:pt x="2260091" y="863656"/>
                </a:moveTo>
                <a:lnTo>
                  <a:pt x="1057655" y="863656"/>
                </a:lnTo>
                <a:lnTo>
                  <a:pt x="1057655" y="0"/>
                </a:lnTo>
                <a:lnTo>
                  <a:pt x="0" y="0"/>
                </a:lnTo>
              </a:path>
            </a:pathLst>
          </a:custGeom>
          <a:ln w="57911">
            <a:solidFill>
              <a:srgbClr val="0D5265"/>
            </a:solidFill>
          </a:ln>
        </p:spPr>
        <p:txBody>
          <a:bodyPr wrap="square" lIns="0" tIns="0" rIns="0" bIns="0" rtlCol="0"/>
          <a:lstStyle/>
          <a:p>
            <a:endParaRPr/>
          </a:p>
        </p:txBody>
      </p:sp>
      <p:sp>
        <p:nvSpPr>
          <p:cNvPr id="8" name="object 8"/>
          <p:cNvSpPr/>
          <p:nvPr/>
        </p:nvSpPr>
        <p:spPr>
          <a:xfrm>
            <a:off x="3843527" y="5161788"/>
            <a:ext cx="173990" cy="173990"/>
          </a:xfrm>
          <a:custGeom>
            <a:avLst/>
            <a:gdLst/>
            <a:ahLst/>
            <a:cxnLst/>
            <a:rect l="l" t="t" r="r" b="b"/>
            <a:pathLst>
              <a:path w="173989" h="173989">
                <a:moveTo>
                  <a:pt x="173735" y="0"/>
                </a:moveTo>
                <a:lnTo>
                  <a:pt x="0" y="86867"/>
                </a:lnTo>
                <a:lnTo>
                  <a:pt x="173735" y="173735"/>
                </a:lnTo>
                <a:lnTo>
                  <a:pt x="173735" y="0"/>
                </a:lnTo>
                <a:close/>
              </a:path>
            </a:pathLst>
          </a:custGeom>
          <a:solidFill>
            <a:srgbClr val="0D5265"/>
          </a:solidFill>
        </p:spPr>
        <p:txBody>
          <a:bodyPr wrap="square" lIns="0" tIns="0" rIns="0" bIns="0" rtlCol="0"/>
          <a:lstStyle/>
          <a:p>
            <a:endParaRPr/>
          </a:p>
        </p:txBody>
      </p:sp>
      <p:sp>
        <p:nvSpPr>
          <p:cNvPr id="9" name="object 9"/>
          <p:cNvSpPr txBox="1"/>
          <p:nvPr/>
        </p:nvSpPr>
        <p:spPr>
          <a:xfrm>
            <a:off x="1481327" y="4722876"/>
            <a:ext cx="2362200" cy="974626"/>
          </a:xfrm>
          <a:prstGeom prst="rect">
            <a:avLst/>
          </a:prstGeom>
          <a:ln w="57911">
            <a:solidFill>
              <a:srgbClr val="0D5265"/>
            </a:solidFill>
          </a:ln>
        </p:spPr>
        <p:txBody>
          <a:bodyPr vert="horz" wrap="square" lIns="0" tIns="0" rIns="0" bIns="0" rtlCol="0">
            <a:spAutoFit/>
          </a:bodyPr>
          <a:lstStyle/>
          <a:p>
            <a:pPr marL="153035" marR="170815">
              <a:lnSpc>
                <a:spcPts val="1939"/>
              </a:lnSpc>
            </a:pPr>
            <a:r>
              <a:rPr sz="1800" spc="70" dirty="0">
                <a:latin typeface="Arial" panose="020B0604020202020204" pitchFamily="34" charset="0"/>
                <a:cs typeface="Arial" panose="020B0604020202020204" pitchFamily="34" charset="0"/>
              </a:rPr>
              <a:t>U</a:t>
            </a:r>
            <a:r>
              <a:rPr sz="1800" spc="-15" dirty="0">
                <a:latin typeface="Arial" panose="020B0604020202020204" pitchFamily="34" charset="0"/>
                <a:cs typeface="Arial" panose="020B0604020202020204" pitchFamily="34" charset="0"/>
              </a:rPr>
              <a:t>s</a:t>
            </a:r>
            <a:r>
              <a:rPr sz="1800" spc="65" dirty="0">
                <a:latin typeface="Arial" panose="020B0604020202020204" pitchFamily="34" charset="0"/>
                <a:cs typeface="Arial" panose="020B0604020202020204" pitchFamily="34" charset="0"/>
              </a:rPr>
              <a:t>e</a:t>
            </a:r>
            <a:r>
              <a:rPr sz="1800" spc="5" dirty="0">
                <a:latin typeface="Arial" panose="020B0604020202020204" pitchFamily="34" charset="0"/>
                <a:cs typeface="Arial" panose="020B0604020202020204" pitchFamily="34" charset="0"/>
              </a:rPr>
              <a:t>r</a:t>
            </a:r>
            <a:r>
              <a:rPr sz="1800" spc="90" dirty="0">
                <a:latin typeface="Arial" panose="020B0604020202020204" pitchFamily="34" charset="0"/>
                <a:cs typeface="Arial" panose="020B0604020202020204" pitchFamily="34" charset="0"/>
              </a:rPr>
              <a:t> </a:t>
            </a:r>
            <a:r>
              <a:rPr sz="1800" spc="7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a</a:t>
            </a:r>
            <a:r>
              <a:rPr sz="1800" spc="85" dirty="0">
                <a:latin typeface="Arial" panose="020B0604020202020204" pitchFamily="34" charset="0"/>
                <a:cs typeface="Arial" panose="020B0604020202020204" pitchFamily="34" charset="0"/>
              </a:rPr>
              <a:t>m</a:t>
            </a:r>
            <a:r>
              <a:rPr sz="1800" spc="-25" dirty="0">
                <a:latin typeface="Arial" panose="020B0604020202020204" pitchFamily="34" charset="0"/>
                <a:cs typeface="Arial" panose="020B0604020202020204" pitchFamily="34" charset="0"/>
              </a:rPr>
              <a:t>e</a:t>
            </a:r>
            <a:r>
              <a:rPr sz="1800" spc="105" dirty="0">
                <a:latin typeface="Arial" panose="020B0604020202020204" pitchFamily="34" charset="0"/>
                <a:cs typeface="Arial" panose="020B0604020202020204" pitchFamily="34" charset="0"/>
              </a:rPr>
              <a:t> </a:t>
            </a:r>
            <a:r>
              <a:rPr sz="1800" spc="150" dirty="0">
                <a:latin typeface="Arial" panose="020B0604020202020204" pitchFamily="34" charset="0"/>
                <a:cs typeface="Arial" panose="020B0604020202020204" pitchFamily="34" charset="0"/>
              </a:rPr>
              <a:t>t</a:t>
            </a:r>
            <a:r>
              <a:rPr sz="1800" spc="20" dirty="0">
                <a:latin typeface="Arial" panose="020B0604020202020204" pitchFamily="34" charset="0"/>
                <a:cs typeface="Arial" panose="020B0604020202020204" pitchFamily="34" charset="0"/>
              </a:rPr>
              <a:t>o</a:t>
            </a:r>
            <a:r>
              <a:rPr sz="1800" spc="85" dirty="0">
                <a:latin typeface="Arial" panose="020B0604020202020204" pitchFamily="34" charset="0"/>
                <a:cs typeface="Arial" panose="020B0604020202020204" pitchFamily="34" charset="0"/>
              </a:rPr>
              <a:t> </a:t>
            </a:r>
            <a:r>
              <a:rPr sz="1800" spc="80" dirty="0">
                <a:latin typeface="Arial" panose="020B0604020202020204" pitchFamily="34" charset="0"/>
                <a:cs typeface="Arial" panose="020B0604020202020204" pitchFamily="34" charset="0"/>
              </a:rPr>
              <a:t>w</a:t>
            </a:r>
            <a:r>
              <a:rPr sz="1800" spc="55" dirty="0">
                <a:latin typeface="Arial" panose="020B0604020202020204" pitchFamily="34" charset="0"/>
                <a:cs typeface="Arial" panose="020B0604020202020204" pitchFamily="34" charset="0"/>
              </a:rPr>
              <a:t>h</a:t>
            </a:r>
            <a:r>
              <a:rPr sz="1800" spc="80" dirty="0">
                <a:latin typeface="Arial" panose="020B0604020202020204" pitchFamily="34" charset="0"/>
                <a:cs typeface="Arial" panose="020B0604020202020204" pitchFamily="34" charset="0"/>
              </a:rPr>
              <a:t>om</a:t>
            </a:r>
            <a:r>
              <a:rPr sz="1800" spc="60" dirty="0">
                <a:latin typeface="Arial" panose="020B0604020202020204" pitchFamily="34" charset="0"/>
                <a:cs typeface="Arial" panose="020B0604020202020204" pitchFamily="34" charset="0"/>
              </a:rPr>
              <a:t> M</a:t>
            </a:r>
            <a:r>
              <a:rPr sz="1800" spc="50" dirty="0">
                <a:latin typeface="Arial" panose="020B0604020202020204" pitchFamily="34" charset="0"/>
                <a:cs typeface="Arial" panose="020B0604020202020204" pitchFamily="34" charset="0"/>
              </a:rPr>
              <a:t>O</a:t>
            </a:r>
            <a:r>
              <a:rPr sz="1800" spc="70" dirty="0">
                <a:latin typeface="Arial" panose="020B0604020202020204" pitchFamily="34" charset="0"/>
                <a:cs typeface="Arial" panose="020B0604020202020204" pitchFamily="34" charset="0"/>
              </a:rPr>
              <a:t>M </a:t>
            </a:r>
            <a:r>
              <a:rPr sz="1800" spc="60" dirty="0">
                <a:latin typeface="Arial" panose="020B0604020202020204" pitchFamily="34" charset="0"/>
                <a:cs typeface="Arial" panose="020B0604020202020204" pitchFamily="34" charset="0"/>
              </a:rPr>
              <a:t>wi</a:t>
            </a:r>
            <a:r>
              <a:rPr sz="1800" spc="65" dirty="0">
                <a:latin typeface="Arial" panose="020B0604020202020204" pitchFamily="34" charset="0"/>
                <a:cs typeface="Arial" panose="020B0604020202020204" pitchFamily="34" charset="0"/>
              </a:rPr>
              <a:t>l</a:t>
            </a:r>
            <a:r>
              <a:rPr sz="1800" spc="15" dirty="0">
                <a:latin typeface="Arial" panose="020B0604020202020204" pitchFamily="34" charset="0"/>
                <a:cs typeface="Arial" panose="020B0604020202020204" pitchFamily="34" charset="0"/>
              </a:rPr>
              <a:t>l</a:t>
            </a:r>
            <a:r>
              <a:rPr sz="1800" spc="105" dirty="0">
                <a:latin typeface="Arial" panose="020B0604020202020204" pitchFamily="34" charset="0"/>
                <a:cs typeface="Arial" panose="020B0604020202020204" pitchFamily="34" charset="0"/>
              </a:rPr>
              <a:t> </a:t>
            </a:r>
            <a:r>
              <a:rPr sz="1800" spc="100" dirty="0">
                <a:latin typeface="Arial" panose="020B0604020202020204" pitchFamily="34" charset="0"/>
                <a:cs typeface="Arial" panose="020B0604020202020204" pitchFamily="34" charset="0"/>
              </a:rPr>
              <a:t>g</a:t>
            </a:r>
            <a:r>
              <a:rPr sz="1800" spc="20" dirty="0">
                <a:latin typeface="Arial" panose="020B0604020202020204" pitchFamily="34" charset="0"/>
                <a:cs typeface="Arial" panose="020B0604020202020204" pitchFamily="34" charset="0"/>
              </a:rPr>
              <a:t>o</a:t>
            </a:r>
            <a:r>
              <a:rPr sz="1800" spc="85" dirty="0">
                <a:latin typeface="Arial" panose="020B0604020202020204" pitchFamily="34" charset="0"/>
                <a:cs typeface="Arial" panose="020B0604020202020204" pitchFamily="34" charset="0"/>
              </a:rPr>
              <a:t> </a:t>
            </a:r>
            <a:r>
              <a:rPr sz="1800" spc="90" dirty="0">
                <a:latin typeface="Arial" panose="020B0604020202020204" pitchFamily="34" charset="0"/>
                <a:cs typeface="Arial" panose="020B0604020202020204" pitchFamily="34" charset="0"/>
              </a:rPr>
              <a:t>for</a:t>
            </a:r>
            <a:r>
              <a:rPr sz="1800" spc="7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a:t>
            </a:r>
            <a:r>
              <a:rPr sz="1800" spc="114" dirty="0">
                <a:latin typeface="Arial" panose="020B0604020202020204" pitchFamily="34" charset="0"/>
                <a:cs typeface="Arial" panose="020B0604020202020204" pitchFamily="34" charset="0"/>
              </a:rPr>
              <a:t>pp</a:t>
            </a:r>
            <a:r>
              <a:rPr sz="1800" spc="50" dirty="0">
                <a:latin typeface="Arial" panose="020B0604020202020204" pitchFamily="34" charset="0"/>
                <a:cs typeface="Arial" panose="020B0604020202020204" pitchFamily="34" charset="0"/>
              </a:rPr>
              <a:t>r</a:t>
            </a:r>
            <a:r>
              <a:rPr sz="1800" spc="55" dirty="0">
                <a:latin typeface="Arial" panose="020B0604020202020204" pitchFamily="34" charset="0"/>
                <a:cs typeface="Arial" panose="020B0604020202020204" pitchFamily="34" charset="0"/>
              </a:rPr>
              <a:t>o</a:t>
            </a:r>
            <a:r>
              <a:rPr sz="1800" spc="70" dirty="0">
                <a:latin typeface="Arial" panose="020B0604020202020204" pitchFamily="34" charset="0"/>
                <a:cs typeface="Arial" panose="020B0604020202020204" pitchFamily="34" charset="0"/>
              </a:rPr>
              <a:t>v</a:t>
            </a:r>
            <a:r>
              <a:rPr sz="1800" dirty="0">
                <a:latin typeface="Arial" panose="020B0604020202020204" pitchFamily="34" charset="0"/>
                <a:cs typeface="Arial" panose="020B0604020202020204" pitchFamily="34" charset="0"/>
              </a:rPr>
              <a:t>a</a:t>
            </a:r>
            <a:r>
              <a:rPr sz="1800" spc="15" dirty="0">
                <a:latin typeface="Arial" panose="020B0604020202020204" pitchFamily="34" charset="0"/>
                <a:cs typeface="Arial" panose="020B0604020202020204" pitchFamily="34" charset="0"/>
              </a:rPr>
              <a:t>l</a:t>
            </a:r>
            <a:r>
              <a:rPr sz="1800" spc="120" dirty="0">
                <a:latin typeface="Arial" panose="020B0604020202020204" pitchFamily="34" charset="0"/>
                <a:cs typeface="Arial" panose="020B0604020202020204" pitchFamily="34" charset="0"/>
              </a:rPr>
              <a:t> </a:t>
            </a:r>
            <a:r>
              <a:rPr sz="1800" spc="70" dirty="0">
                <a:latin typeface="Arial" panose="020B0604020202020204" pitchFamily="34" charset="0"/>
                <a:cs typeface="Arial" panose="020B0604020202020204" pitchFamily="34" charset="0"/>
              </a:rPr>
              <a:t>w</a:t>
            </a:r>
            <a:r>
              <a:rPr sz="1800" spc="90" dirty="0">
                <a:latin typeface="Arial" panose="020B0604020202020204" pitchFamily="34" charset="0"/>
                <a:cs typeface="Arial" panose="020B0604020202020204" pitchFamily="34" charset="0"/>
              </a:rPr>
              <a:t>ith</a:t>
            </a:r>
            <a:r>
              <a:rPr sz="1800" spc="75" dirty="0">
                <a:latin typeface="Arial" panose="020B0604020202020204" pitchFamily="34" charset="0"/>
                <a:cs typeface="Arial" panose="020B0604020202020204" pitchFamily="34" charset="0"/>
              </a:rPr>
              <a:t> </a:t>
            </a:r>
            <a:r>
              <a:rPr sz="1800" spc="-60" dirty="0">
                <a:latin typeface="Arial" panose="020B0604020202020204" pitchFamily="34" charset="0"/>
                <a:cs typeface="Arial" panose="020B0604020202020204" pitchFamily="34" charset="0"/>
              </a:rPr>
              <a:t>R</a:t>
            </a:r>
            <a:r>
              <a:rPr sz="1800" spc="25" dirty="0">
                <a:latin typeface="Arial" panose="020B0604020202020204" pitchFamily="34" charset="0"/>
                <a:cs typeface="Arial" panose="020B0604020202020204" pitchFamily="34" charset="0"/>
              </a:rPr>
              <a:t>e</a:t>
            </a:r>
            <a:r>
              <a:rPr sz="1800" spc="85" dirty="0">
                <a:latin typeface="Arial" panose="020B0604020202020204" pitchFamily="34" charset="0"/>
                <a:cs typeface="Arial" panose="020B0604020202020204" pitchFamily="34" charset="0"/>
              </a:rPr>
              <a:t>m</a:t>
            </a:r>
            <a:r>
              <a:rPr sz="1800" dirty="0">
                <a:latin typeface="Arial" panose="020B0604020202020204" pitchFamily="34" charset="0"/>
                <a:cs typeface="Arial" panose="020B0604020202020204" pitchFamily="34" charset="0"/>
              </a:rPr>
              <a:t>a</a:t>
            </a:r>
            <a:r>
              <a:rPr sz="1800" spc="85" dirty="0">
                <a:latin typeface="Arial" panose="020B0604020202020204" pitchFamily="34" charset="0"/>
                <a:cs typeface="Arial" panose="020B0604020202020204" pitchFamily="34" charset="0"/>
              </a:rPr>
              <a:t>r</a:t>
            </a:r>
            <a:r>
              <a:rPr sz="1800" spc="20" dirty="0">
                <a:latin typeface="Arial" panose="020B0604020202020204" pitchFamily="34" charset="0"/>
                <a:cs typeface="Arial" panose="020B0604020202020204" pitchFamily="34" charset="0"/>
              </a:rPr>
              <a:t>k</a:t>
            </a:r>
            <a:endParaRPr sz="1800" dirty="0">
              <a:latin typeface="Arial" panose="020B0604020202020204" pitchFamily="34" charset="0"/>
              <a:cs typeface="Arial" panose="020B0604020202020204" pitchFamily="34" charset="0"/>
            </a:endParaRPr>
          </a:p>
        </p:txBody>
      </p:sp>
      <p:sp>
        <p:nvSpPr>
          <p:cNvPr id="10" name="object 10"/>
          <p:cNvSpPr/>
          <p:nvPr/>
        </p:nvSpPr>
        <p:spPr>
          <a:xfrm>
            <a:off x="8935516" y="5242559"/>
            <a:ext cx="2941320" cy="1153160"/>
          </a:xfrm>
          <a:custGeom>
            <a:avLst/>
            <a:gdLst/>
            <a:ahLst/>
            <a:cxnLst/>
            <a:rect l="l" t="t" r="r" b="b"/>
            <a:pathLst>
              <a:path w="2941320" h="1153160">
                <a:moveTo>
                  <a:pt x="2848538" y="0"/>
                </a:moveTo>
                <a:lnTo>
                  <a:pt x="591494" y="0"/>
                </a:lnTo>
                <a:lnTo>
                  <a:pt x="209695" y="102"/>
                </a:lnTo>
                <a:lnTo>
                  <a:pt x="169042" y="11688"/>
                </a:lnTo>
                <a:lnTo>
                  <a:pt x="138495" y="39184"/>
                </a:lnTo>
                <a:lnTo>
                  <a:pt x="122757" y="77885"/>
                </a:lnTo>
                <a:lnTo>
                  <a:pt x="121615" y="92464"/>
                </a:lnTo>
                <a:lnTo>
                  <a:pt x="121615" y="323587"/>
                </a:lnTo>
                <a:lnTo>
                  <a:pt x="121717" y="466667"/>
                </a:lnTo>
                <a:lnTo>
                  <a:pt x="133305" y="507315"/>
                </a:lnTo>
                <a:lnTo>
                  <a:pt x="160804" y="537858"/>
                </a:lnTo>
                <a:lnTo>
                  <a:pt x="199511" y="553594"/>
                </a:lnTo>
                <a:lnTo>
                  <a:pt x="214091" y="554735"/>
                </a:lnTo>
                <a:lnTo>
                  <a:pt x="591494" y="554735"/>
                </a:lnTo>
                <a:lnTo>
                  <a:pt x="0" y="1152667"/>
                </a:lnTo>
                <a:lnTo>
                  <a:pt x="1296375" y="554735"/>
                </a:lnTo>
                <a:lnTo>
                  <a:pt x="2852935" y="554633"/>
                </a:lnTo>
                <a:lnTo>
                  <a:pt x="2867318" y="552829"/>
                </a:lnTo>
                <a:lnTo>
                  <a:pt x="2905125" y="535417"/>
                </a:lnTo>
                <a:lnTo>
                  <a:pt x="2931258" y="503664"/>
                </a:lnTo>
                <a:lnTo>
                  <a:pt x="2941015" y="462271"/>
                </a:lnTo>
                <a:lnTo>
                  <a:pt x="2941015" y="323587"/>
                </a:lnTo>
                <a:lnTo>
                  <a:pt x="2940912" y="88068"/>
                </a:lnTo>
                <a:lnTo>
                  <a:pt x="2929324" y="47420"/>
                </a:lnTo>
                <a:lnTo>
                  <a:pt x="2901825" y="16877"/>
                </a:lnTo>
                <a:lnTo>
                  <a:pt x="2863118" y="1141"/>
                </a:lnTo>
                <a:lnTo>
                  <a:pt x="2848538" y="0"/>
                </a:lnTo>
                <a:close/>
              </a:path>
            </a:pathLst>
          </a:custGeom>
          <a:solidFill>
            <a:srgbClr val="FFFF00"/>
          </a:solidFill>
        </p:spPr>
        <p:txBody>
          <a:bodyPr wrap="square" lIns="0" tIns="0" rIns="0" bIns="0" rtlCol="0"/>
          <a:lstStyle/>
          <a:p>
            <a:endParaRPr/>
          </a:p>
        </p:txBody>
      </p:sp>
      <p:sp>
        <p:nvSpPr>
          <p:cNvPr id="11" name="object 11"/>
          <p:cNvSpPr/>
          <p:nvPr/>
        </p:nvSpPr>
        <p:spPr>
          <a:xfrm>
            <a:off x="8935516" y="5242559"/>
            <a:ext cx="2941320" cy="1153160"/>
          </a:xfrm>
          <a:custGeom>
            <a:avLst/>
            <a:gdLst/>
            <a:ahLst/>
            <a:cxnLst/>
            <a:rect l="l" t="t" r="r" b="b"/>
            <a:pathLst>
              <a:path w="2941320" h="1153160">
                <a:moveTo>
                  <a:pt x="121615" y="92464"/>
                </a:moveTo>
                <a:lnTo>
                  <a:pt x="131371" y="51071"/>
                </a:lnTo>
                <a:lnTo>
                  <a:pt x="157504" y="19318"/>
                </a:lnTo>
                <a:lnTo>
                  <a:pt x="195311" y="1906"/>
                </a:lnTo>
                <a:lnTo>
                  <a:pt x="591494" y="0"/>
                </a:lnTo>
                <a:lnTo>
                  <a:pt x="1296375" y="0"/>
                </a:lnTo>
                <a:lnTo>
                  <a:pt x="2848538" y="0"/>
                </a:lnTo>
                <a:lnTo>
                  <a:pt x="2889936" y="9754"/>
                </a:lnTo>
                <a:lnTo>
                  <a:pt x="2921694" y="35884"/>
                </a:lnTo>
                <a:lnTo>
                  <a:pt x="2939108" y="73686"/>
                </a:lnTo>
                <a:lnTo>
                  <a:pt x="2941015" y="323587"/>
                </a:lnTo>
                <a:lnTo>
                  <a:pt x="2941015" y="462271"/>
                </a:lnTo>
                <a:lnTo>
                  <a:pt x="2931258" y="503664"/>
                </a:lnTo>
                <a:lnTo>
                  <a:pt x="2905125" y="535417"/>
                </a:lnTo>
                <a:lnTo>
                  <a:pt x="2867318" y="552829"/>
                </a:lnTo>
                <a:lnTo>
                  <a:pt x="1296375" y="554735"/>
                </a:lnTo>
                <a:lnTo>
                  <a:pt x="0" y="1152667"/>
                </a:lnTo>
                <a:lnTo>
                  <a:pt x="591494" y="554735"/>
                </a:lnTo>
                <a:lnTo>
                  <a:pt x="214091" y="554735"/>
                </a:lnTo>
                <a:lnTo>
                  <a:pt x="199511" y="553594"/>
                </a:lnTo>
                <a:lnTo>
                  <a:pt x="160804" y="537858"/>
                </a:lnTo>
                <a:lnTo>
                  <a:pt x="133305" y="507315"/>
                </a:lnTo>
                <a:lnTo>
                  <a:pt x="121717" y="466667"/>
                </a:lnTo>
                <a:lnTo>
                  <a:pt x="121615" y="323587"/>
                </a:lnTo>
                <a:lnTo>
                  <a:pt x="121615" y="92464"/>
                </a:lnTo>
                <a:close/>
              </a:path>
            </a:pathLst>
          </a:custGeom>
          <a:ln w="12191">
            <a:solidFill>
              <a:srgbClr val="073A48"/>
            </a:solidFill>
          </a:ln>
        </p:spPr>
        <p:txBody>
          <a:bodyPr wrap="square" lIns="0" tIns="0" rIns="0" bIns="0" rtlCol="0"/>
          <a:lstStyle/>
          <a:p>
            <a:endParaRPr/>
          </a:p>
        </p:txBody>
      </p:sp>
      <p:sp>
        <p:nvSpPr>
          <p:cNvPr id="12" name="object 12"/>
          <p:cNvSpPr txBox="1"/>
          <p:nvPr/>
        </p:nvSpPr>
        <p:spPr>
          <a:xfrm>
            <a:off x="9469587" y="5331119"/>
            <a:ext cx="1988820" cy="417195"/>
          </a:xfrm>
          <a:prstGeom prst="rect">
            <a:avLst/>
          </a:prstGeom>
        </p:spPr>
        <p:txBody>
          <a:bodyPr vert="horz" wrap="square" lIns="0" tIns="0" rIns="0" bIns="0" rtlCol="0">
            <a:spAutoFit/>
          </a:bodyPr>
          <a:lstStyle/>
          <a:p>
            <a:pPr marL="688975" marR="5080" indent="-676910">
              <a:lnSpc>
                <a:spcPct val="100000"/>
              </a:lnSpc>
            </a:pPr>
            <a:r>
              <a:rPr sz="1400" spc="-45" dirty="0">
                <a:latin typeface="Arial Narrow"/>
                <a:cs typeface="Arial Narrow"/>
              </a:rPr>
              <a:t>C</a:t>
            </a:r>
            <a:r>
              <a:rPr sz="1400" spc="50" dirty="0">
                <a:latin typeface="Arial Narrow"/>
                <a:cs typeface="Arial Narrow"/>
              </a:rPr>
              <a:t>li</a:t>
            </a:r>
            <a:r>
              <a:rPr sz="1400" spc="20" dirty="0">
                <a:latin typeface="Arial Narrow"/>
                <a:cs typeface="Arial Narrow"/>
              </a:rPr>
              <a:t>c</a:t>
            </a:r>
            <a:r>
              <a:rPr sz="1400" spc="15" dirty="0">
                <a:latin typeface="Arial Narrow"/>
                <a:cs typeface="Arial Narrow"/>
              </a:rPr>
              <a:t>k</a:t>
            </a:r>
            <a:r>
              <a:rPr sz="1400" spc="65" dirty="0">
                <a:latin typeface="Arial Narrow"/>
                <a:cs typeface="Arial Narrow"/>
              </a:rPr>
              <a:t> </a:t>
            </a:r>
            <a:r>
              <a:rPr sz="1400" spc="70" dirty="0">
                <a:latin typeface="Arial Narrow"/>
                <a:cs typeface="Arial Narrow"/>
              </a:rPr>
              <a:t>He</a:t>
            </a:r>
            <a:r>
              <a:rPr sz="1400" spc="30" dirty="0">
                <a:latin typeface="Arial Narrow"/>
                <a:cs typeface="Arial Narrow"/>
              </a:rPr>
              <a:t>r</a:t>
            </a:r>
            <a:r>
              <a:rPr sz="1400" spc="-20" dirty="0">
                <a:latin typeface="Arial Narrow"/>
                <a:cs typeface="Arial Narrow"/>
              </a:rPr>
              <a:t>e</a:t>
            </a:r>
            <a:r>
              <a:rPr sz="1400" spc="7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a:t>
            </a:r>
            <a:r>
              <a:rPr sz="1400" spc="-5" dirty="0">
                <a:latin typeface="Arial Narrow"/>
                <a:cs typeface="Arial Narrow"/>
              </a:rPr>
              <a:t>s</a:t>
            </a:r>
            <a:r>
              <a:rPr sz="1400" spc="40" dirty="0">
                <a:latin typeface="Arial Narrow"/>
                <a:cs typeface="Arial Narrow"/>
              </a:rPr>
              <a:t>e</a:t>
            </a:r>
            <a:r>
              <a:rPr sz="1400" spc="45" dirty="0">
                <a:latin typeface="Arial Narrow"/>
                <a:cs typeface="Arial Narrow"/>
              </a:rPr>
              <a:t>n</a:t>
            </a:r>
            <a:r>
              <a:rPr sz="1400" spc="50" dirty="0">
                <a:latin typeface="Arial Narrow"/>
                <a:cs typeface="Arial Narrow"/>
              </a:rPr>
              <a:t>d</a:t>
            </a:r>
            <a:r>
              <a:rPr sz="1400" spc="55" dirty="0">
                <a:latin typeface="Arial Narrow"/>
                <a:cs typeface="Arial Narrow"/>
              </a:rPr>
              <a:t> </a:t>
            </a:r>
            <a:r>
              <a:rPr sz="1400" spc="90" dirty="0">
                <a:latin typeface="Arial Narrow"/>
                <a:cs typeface="Arial Narrow"/>
              </a:rPr>
              <a:t>M</a:t>
            </a:r>
            <a:r>
              <a:rPr sz="1400" spc="5" dirty="0">
                <a:latin typeface="Arial Narrow"/>
                <a:cs typeface="Arial Narrow"/>
              </a:rPr>
              <a:t>O</a:t>
            </a:r>
            <a:r>
              <a:rPr sz="1400" spc="55" dirty="0">
                <a:latin typeface="Arial Narrow"/>
                <a:cs typeface="Arial Narrow"/>
              </a:rPr>
              <a:t>M </a:t>
            </a:r>
            <a:r>
              <a:rPr sz="1400" spc="70" dirty="0">
                <a:latin typeface="Arial Narrow"/>
                <a:cs typeface="Arial Narrow"/>
              </a:rPr>
              <a:t>f</a:t>
            </a:r>
            <a:r>
              <a:rPr sz="1400" spc="50" dirty="0">
                <a:latin typeface="Arial Narrow"/>
                <a:cs typeface="Arial Narrow"/>
              </a:rPr>
              <a:t>o</a:t>
            </a:r>
            <a:r>
              <a:rPr sz="1400" spc="35" dirty="0">
                <a:latin typeface="Arial Narrow"/>
                <a:cs typeface="Arial Narrow"/>
              </a:rPr>
              <a:t>r</a:t>
            </a:r>
            <a:r>
              <a:rPr sz="1400" spc="30" dirty="0">
                <a:latin typeface="Arial Narrow"/>
                <a:cs typeface="Arial Narrow"/>
              </a:rPr>
              <a:t> </a:t>
            </a:r>
            <a:r>
              <a:rPr sz="1400" dirty="0">
                <a:latin typeface="Arial Narrow"/>
                <a:cs typeface="Arial Narrow"/>
              </a:rPr>
              <a:t>a</a:t>
            </a:r>
            <a:r>
              <a:rPr sz="1400" spc="90" dirty="0">
                <a:latin typeface="Arial Narrow"/>
                <a:cs typeface="Arial Narrow"/>
              </a:rPr>
              <a:t>pp</a:t>
            </a:r>
            <a:r>
              <a:rPr sz="1400" spc="50" dirty="0">
                <a:latin typeface="Arial Narrow"/>
                <a:cs typeface="Arial Narrow"/>
              </a:rPr>
              <a:t>r</a:t>
            </a:r>
            <a:r>
              <a:rPr sz="1400" spc="30" dirty="0">
                <a:latin typeface="Arial Narrow"/>
                <a:cs typeface="Arial Narrow"/>
              </a:rPr>
              <a:t>o</a:t>
            </a:r>
            <a:r>
              <a:rPr sz="1400" spc="50" dirty="0">
                <a:latin typeface="Arial Narrow"/>
                <a:cs typeface="Arial Narrow"/>
              </a:rPr>
              <a:t>v</a:t>
            </a:r>
            <a:r>
              <a:rPr sz="1400" spc="25" dirty="0">
                <a:latin typeface="Arial Narrow"/>
                <a:cs typeface="Arial Narrow"/>
              </a:rPr>
              <a:t>al</a:t>
            </a:r>
            <a:endParaRPr sz="1400">
              <a:latin typeface="Arial Narrow"/>
              <a:cs typeface="Arial Narrow"/>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1487309" y="6369132"/>
            <a:ext cx="201930" cy="194945"/>
          </a:xfrm>
          <a:prstGeom prst="rect">
            <a:avLst/>
          </a:prstGeom>
        </p:spPr>
        <p:txBody>
          <a:bodyPr vert="horz" wrap="square" lIns="0" tIns="0" rIns="0" bIns="0" rtlCol="0">
            <a:spAutoFit/>
          </a:bodyPr>
          <a:lstStyle/>
          <a:p>
            <a:pPr marL="12700">
              <a:lnSpc>
                <a:spcPct val="100000"/>
              </a:lnSpc>
            </a:pPr>
            <a:r>
              <a:rPr sz="1300" spc="90" dirty="0">
                <a:solidFill>
                  <a:srgbClr val="787871"/>
                </a:solidFill>
                <a:latin typeface="Arial Narrow"/>
                <a:cs typeface="Arial Narrow"/>
              </a:rPr>
              <a:t>31</a:t>
            </a:r>
            <a:endParaRPr sz="1300">
              <a:latin typeface="Arial Narrow"/>
              <a:cs typeface="Arial Narrow"/>
            </a:endParaRPr>
          </a:p>
        </p:txBody>
      </p:sp>
      <p:sp>
        <p:nvSpPr>
          <p:cNvPr id="4" name="object 4"/>
          <p:cNvSpPr txBox="1"/>
          <p:nvPr/>
        </p:nvSpPr>
        <p:spPr>
          <a:xfrm>
            <a:off x="313367" y="457200"/>
            <a:ext cx="3944945" cy="344710"/>
          </a:xfrm>
          <a:prstGeom prst="rect">
            <a:avLst/>
          </a:prstGeom>
        </p:spPr>
        <p:txBody>
          <a:bodyPr vert="horz" wrap="square" lIns="0" tIns="0" rIns="0" bIns="0" rtlCol="0">
            <a:spAutoFit/>
          </a:bodyPr>
          <a:lstStyle/>
          <a:p>
            <a:pPr marL="12700" marR="5080">
              <a:lnSpc>
                <a:spcPct val="80000"/>
              </a:lnSpc>
            </a:pPr>
            <a:r>
              <a:rPr lang="en-US" sz="2800" b="1" dirty="0">
                <a:latin typeface="Arial" panose="020B0604020202020204" pitchFamily="34" charset="0"/>
                <a:cs typeface="Arial" panose="020B0604020202020204" pitchFamily="34" charset="0"/>
              </a:rPr>
              <a:t>Creation of Actionable</a:t>
            </a:r>
            <a:endParaRPr sz="2800" dirty="0">
              <a:latin typeface="Arial" panose="020B0604020202020204" pitchFamily="34" charset="0"/>
              <a:cs typeface="Arial" panose="020B0604020202020204" pitchFamily="34" charset="0"/>
            </a:endParaRPr>
          </a:p>
        </p:txBody>
      </p:sp>
      <p:sp>
        <p:nvSpPr>
          <p:cNvPr id="5" name="object 5"/>
          <p:cNvSpPr/>
          <p:nvPr/>
        </p:nvSpPr>
        <p:spPr>
          <a:xfrm>
            <a:off x="4648200" y="167640"/>
            <a:ext cx="6368795" cy="666140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610600" y="4800600"/>
            <a:ext cx="2819400" cy="1356360"/>
          </a:xfrm>
          <a:custGeom>
            <a:avLst/>
            <a:gdLst/>
            <a:ahLst/>
            <a:cxnLst/>
            <a:rect l="l" t="t" r="r" b="b"/>
            <a:pathLst>
              <a:path w="2819400" h="1356360">
                <a:moveTo>
                  <a:pt x="2726923" y="0"/>
                </a:moveTo>
                <a:lnTo>
                  <a:pt x="469879" y="0"/>
                </a:lnTo>
                <a:lnTo>
                  <a:pt x="88080" y="102"/>
                </a:lnTo>
                <a:lnTo>
                  <a:pt x="47427" y="11688"/>
                </a:lnTo>
                <a:lnTo>
                  <a:pt x="16880" y="39184"/>
                </a:lnTo>
                <a:lnTo>
                  <a:pt x="1142" y="77885"/>
                </a:lnTo>
                <a:lnTo>
                  <a:pt x="0" y="92464"/>
                </a:lnTo>
                <a:lnTo>
                  <a:pt x="0" y="323587"/>
                </a:lnTo>
                <a:lnTo>
                  <a:pt x="102" y="466667"/>
                </a:lnTo>
                <a:lnTo>
                  <a:pt x="11690" y="507315"/>
                </a:lnTo>
                <a:lnTo>
                  <a:pt x="39189" y="537858"/>
                </a:lnTo>
                <a:lnTo>
                  <a:pt x="77896" y="553594"/>
                </a:lnTo>
                <a:lnTo>
                  <a:pt x="92476" y="554735"/>
                </a:lnTo>
                <a:lnTo>
                  <a:pt x="469879" y="554735"/>
                </a:lnTo>
                <a:lnTo>
                  <a:pt x="1373367" y="1355884"/>
                </a:lnTo>
                <a:lnTo>
                  <a:pt x="1174760" y="554735"/>
                </a:lnTo>
                <a:lnTo>
                  <a:pt x="2731319" y="554633"/>
                </a:lnTo>
                <a:lnTo>
                  <a:pt x="2745703" y="552829"/>
                </a:lnTo>
                <a:lnTo>
                  <a:pt x="2783510" y="535417"/>
                </a:lnTo>
                <a:lnTo>
                  <a:pt x="2809643" y="503664"/>
                </a:lnTo>
                <a:lnTo>
                  <a:pt x="2819399" y="462271"/>
                </a:lnTo>
                <a:lnTo>
                  <a:pt x="2819399" y="323587"/>
                </a:lnTo>
                <a:lnTo>
                  <a:pt x="2819297" y="88068"/>
                </a:lnTo>
                <a:lnTo>
                  <a:pt x="2807709" y="47420"/>
                </a:lnTo>
                <a:lnTo>
                  <a:pt x="2780210" y="16877"/>
                </a:lnTo>
                <a:lnTo>
                  <a:pt x="2741503" y="1141"/>
                </a:lnTo>
                <a:lnTo>
                  <a:pt x="2726923" y="0"/>
                </a:lnTo>
                <a:close/>
              </a:path>
            </a:pathLst>
          </a:custGeom>
          <a:solidFill>
            <a:srgbClr val="FFFF00"/>
          </a:solidFill>
        </p:spPr>
        <p:txBody>
          <a:bodyPr wrap="square" lIns="0" tIns="0" rIns="0" bIns="0" rtlCol="0"/>
          <a:lstStyle/>
          <a:p>
            <a:endParaRPr/>
          </a:p>
        </p:txBody>
      </p:sp>
      <p:sp>
        <p:nvSpPr>
          <p:cNvPr id="7" name="object 7"/>
          <p:cNvSpPr/>
          <p:nvPr/>
        </p:nvSpPr>
        <p:spPr>
          <a:xfrm>
            <a:off x="8610600" y="4800600"/>
            <a:ext cx="2819400" cy="1356360"/>
          </a:xfrm>
          <a:custGeom>
            <a:avLst/>
            <a:gdLst/>
            <a:ahLst/>
            <a:cxnLst/>
            <a:rect l="l" t="t" r="r" b="b"/>
            <a:pathLst>
              <a:path w="2819400" h="1356360">
                <a:moveTo>
                  <a:pt x="0" y="92464"/>
                </a:moveTo>
                <a:lnTo>
                  <a:pt x="9756" y="51071"/>
                </a:lnTo>
                <a:lnTo>
                  <a:pt x="35889" y="19318"/>
                </a:lnTo>
                <a:lnTo>
                  <a:pt x="73696" y="1906"/>
                </a:lnTo>
                <a:lnTo>
                  <a:pt x="469879" y="0"/>
                </a:lnTo>
                <a:lnTo>
                  <a:pt x="1174760" y="0"/>
                </a:lnTo>
                <a:lnTo>
                  <a:pt x="2726923" y="0"/>
                </a:lnTo>
                <a:lnTo>
                  <a:pt x="2768321" y="9754"/>
                </a:lnTo>
                <a:lnTo>
                  <a:pt x="2800078" y="35884"/>
                </a:lnTo>
                <a:lnTo>
                  <a:pt x="2817493" y="73686"/>
                </a:lnTo>
                <a:lnTo>
                  <a:pt x="2819399" y="323587"/>
                </a:lnTo>
                <a:lnTo>
                  <a:pt x="2819399" y="462271"/>
                </a:lnTo>
                <a:lnTo>
                  <a:pt x="2809643" y="503664"/>
                </a:lnTo>
                <a:lnTo>
                  <a:pt x="2783510" y="535417"/>
                </a:lnTo>
                <a:lnTo>
                  <a:pt x="2745703" y="552829"/>
                </a:lnTo>
                <a:lnTo>
                  <a:pt x="1174760" y="554735"/>
                </a:lnTo>
                <a:lnTo>
                  <a:pt x="1373367" y="1355884"/>
                </a:lnTo>
                <a:lnTo>
                  <a:pt x="469879" y="554735"/>
                </a:lnTo>
                <a:lnTo>
                  <a:pt x="92476" y="554735"/>
                </a:lnTo>
                <a:lnTo>
                  <a:pt x="77896" y="553594"/>
                </a:lnTo>
                <a:lnTo>
                  <a:pt x="39189" y="537858"/>
                </a:lnTo>
                <a:lnTo>
                  <a:pt x="11690" y="507315"/>
                </a:lnTo>
                <a:lnTo>
                  <a:pt x="102" y="466667"/>
                </a:lnTo>
                <a:lnTo>
                  <a:pt x="0" y="323587"/>
                </a:lnTo>
                <a:lnTo>
                  <a:pt x="0" y="92464"/>
                </a:lnTo>
                <a:close/>
              </a:path>
            </a:pathLst>
          </a:custGeom>
          <a:ln w="12191">
            <a:solidFill>
              <a:srgbClr val="073A48"/>
            </a:solidFill>
          </a:ln>
        </p:spPr>
        <p:txBody>
          <a:bodyPr wrap="square" lIns="0" tIns="0" rIns="0" bIns="0" rtlCol="0"/>
          <a:lstStyle/>
          <a:p>
            <a:endParaRPr/>
          </a:p>
        </p:txBody>
      </p:sp>
      <p:sp>
        <p:nvSpPr>
          <p:cNvPr id="8" name="object 8"/>
          <p:cNvSpPr txBox="1"/>
          <p:nvPr/>
        </p:nvSpPr>
        <p:spPr>
          <a:xfrm>
            <a:off x="8893757" y="4995128"/>
            <a:ext cx="2254250" cy="203835"/>
          </a:xfrm>
          <a:prstGeom prst="rect">
            <a:avLst/>
          </a:prstGeom>
        </p:spPr>
        <p:txBody>
          <a:bodyPr vert="horz" wrap="square" lIns="0" tIns="0" rIns="0" bIns="0" rtlCol="0">
            <a:spAutoFit/>
          </a:bodyPr>
          <a:lstStyle/>
          <a:p>
            <a:pPr marL="12700">
              <a:lnSpc>
                <a:spcPct val="100000"/>
              </a:lnSpc>
            </a:pPr>
            <a:r>
              <a:rPr sz="1400" spc="-45" dirty="0">
                <a:latin typeface="Arial Narrow"/>
                <a:cs typeface="Arial Narrow"/>
              </a:rPr>
              <a:t>C</a:t>
            </a:r>
            <a:r>
              <a:rPr sz="1400" spc="50" dirty="0">
                <a:latin typeface="Arial Narrow"/>
                <a:cs typeface="Arial Narrow"/>
              </a:rPr>
              <a:t>li</a:t>
            </a:r>
            <a:r>
              <a:rPr sz="1400" spc="20" dirty="0">
                <a:latin typeface="Arial Narrow"/>
                <a:cs typeface="Arial Narrow"/>
              </a:rPr>
              <a:t>c</a:t>
            </a:r>
            <a:r>
              <a:rPr sz="1400" spc="15" dirty="0">
                <a:latin typeface="Arial Narrow"/>
                <a:cs typeface="Arial Narrow"/>
              </a:rPr>
              <a:t>k</a:t>
            </a:r>
            <a:r>
              <a:rPr sz="1400" spc="65" dirty="0">
                <a:latin typeface="Arial Narrow"/>
                <a:cs typeface="Arial Narrow"/>
              </a:rPr>
              <a:t> </a:t>
            </a:r>
            <a:r>
              <a:rPr sz="1400" spc="70" dirty="0">
                <a:latin typeface="Arial Narrow"/>
                <a:cs typeface="Arial Narrow"/>
              </a:rPr>
              <a:t>He</a:t>
            </a:r>
            <a:r>
              <a:rPr sz="1400" spc="30" dirty="0">
                <a:latin typeface="Arial Narrow"/>
                <a:cs typeface="Arial Narrow"/>
              </a:rPr>
              <a:t>r</a:t>
            </a:r>
            <a:r>
              <a:rPr sz="1400" spc="-20" dirty="0">
                <a:latin typeface="Arial Narrow"/>
                <a:cs typeface="Arial Narrow"/>
              </a:rPr>
              <a:t>e</a:t>
            </a:r>
            <a:r>
              <a:rPr sz="1400" spc="7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a:t>
            </a:r>
            <a:r>
              <a:rPr sz="1400" spc="-45" dirty="0">
                <a:latin typeface="Arial Narrow"/>
                <a:cs typeface="Arial Narrow"/>
              </a:rPr>
              <a:t>C</a:t>
            </a:r>
            <a:r>
              <a:rPr sz="1400" spc="50" dirty="0">
                <a:latin typeface="Arial Narrow"/>
                <a:cs typeface="Arial Narrow"/>
              </a:rPr>
              <a:t>r</a:t>
            </a:r>
            <a:r>
              <a:rPr sz="1400" spc="15" dirty="0">
                <a:latin typeface="Arial Narrow"/>
                <a:cs typeface="Arial Narrow"/>
              </a:rPr>
              <a:t>e</a:t>
            </a:r>
            <a:r>
              <a:rPr sz="1400" dirty="0">
                <a:latin typeface="Arial Narrow"/>
                <a:cs typeface="Arial Narrow"/>
              </a:rPr>
              <a:t>a</a:t>
            </a:r>
            <a:r>
              <a:rPr sz="1400" spc="100" dirty="0">
                <a:latin typeface="Arial Narrow"/>
                <a:cs typeface="Arial Narrow"/>
              </a:rPr>
              <a:t>t</a:t>
            </a:r>
            <a:r>
              <a:rPr sz="1400" spc="-20" dirty="0">
                <a:latin typeface="Arial Narrow"/>
                <a:cs typeface="Arial Narrow"/>
              </a:rPr>
              <a:t>e</a:t>
            </a:r>
            <a:r>
              <a:rPr sz="1400" spc="85" dirty="0">
                <a:latin typeface="Arial Narrow"/>
                <a:cs typeface="Arial Narrow"/>
              </a:rPr>
              <a:t> </a:t>
            </a:r>
            <a:r>
              <a:rPr sz="1400" spc="75" dirty="0">
                <a:latin typeface="Arial Narrow"/>
                <a:cs typeface="Arial Narrow"/>
              </a:rPr>
              <a:t>A</a:t>
            </a:r>
            <a:r>
              <a:rPr sz="1400" spc="20" dirty="0">
                <a:latin typeface="Arial Narrow"/>
                <a:cs typeface="Arial Narrow"/>
              </a:rPr>
              <a:t>c</a:t>
            </a:r>
            <a:r>
              <a:rPr sz="1400" spc="114" dirty="0">
                <a:latin typeface="Arial Narrow"/>
                <a:cs typeface="Arial Narrow"/>
              </a:rPr>
              <a:t>t</a:t>
            </a:r>
            <a:r>
              <a:rPr sz="1400" spc="50" dirty="0">
                <a:latin typeface="Arial Narrow"/>
                <a:cs typeface="Arial Narrow"/>
              </a:rPr>
              <a:t>i</a:t>
            </a:r>
            <a:r>
              <a:rPr sz="1400" spc="55" dirty="0">
                <a:latin typeface="Arial Narrow"/>
                <a:cs typeface="Arial Narrow"/>
              </a:rPr>
              <a:t>o</a:t>
            </a:r>
            <a:r>
              <a:rPr sz="1400" spc="40" dirty="0">
                <a:latin typeface="Arial Narrow"/>
                <a:cs typeface="Arial Narrow"/>
              </a:rPr>
              <a:t>n</a:t>
            </a:r>
            <a:r>
              <a:rPr sz="1400" spc="35" dirty="0">
                <a:latin typeface="Arial Narrow"/>
                <a:cs typeface="Arial Narrow"/>
              </a:rPr>
              <a:t>a</a:t>
            </a:r>
            <a:r>
              <a:rPr sz="1400" spc="90" dirty="0">
                <a:latin typeface="Arial Narrow"/>
                <a:cs typeface="Arial Narrow"/>
              </a:rPr>
              <a:t>b</a:t>
            </a:r>
            <a:r>
              <a:rPr sz="1400" spc="30" dirty="0">
                <a:latin typeface="Arial Narrow"/>
                <a:cs typeface="Arial Narrow"/>
              </a:rPr>
              <a:t>le</a:t>
            </a:r>
            <a:endParaRPr sz="1400">
              <a:latin typeface="Arial Narrow"/>
              <a:cs typeface="Arial Narrow"/>
            </a:endParaRPr>
          </a:p>
        </p:txBody>
      </p:sp>
      <p:sp>
        <p:nvSpPr>
          <p:cNvPr id="9" name="object 9"/>
          <p:cNvSpPr/>
          <p:nvPr/>
        </p:nvSpPr>
        <p:spPr>
          <a:xfrm>
            <a:off x="3649979" y="5021579"/>
            <a:ext cx="2260600" cy="864235"/>
          </a:xfrm>
          <a:custGeom>
            <a:avLst/>
            <a:gdLst/>
            <a:ahLst/>
            <a:cxnLst/>
            <a:rect l="l" t="t" r="r" b="b"/>
            <a:pathLst>
              <a:path w="2260600" h="864235">
                <a:moveTo>
                  <a:pt x="2260067" y="863656"/>
                </a:moveTo>
                <a:lnTo>
                  <a:pt x="1057655" y="863656"/>
                </a:lnTo>
                <a:lnTo>
                  <a:pt x="1057655" y="0"/>
                </a:lnTo>
                <a:lnTo>
                  <a:pt x="0" y="0"/>
                </a:lnTo>
              </a:path>
            </a:pathLst>
          </a:custGeom>
          <a:ln w="57911">
            <a:solidFill>
              <a:srgbClr val="0D5265"/>
            </a:solidFill>
          </a:ln>
        </p:spPr>
        <p:txBody>
          <a:bodyPr wrap="square" lIns="0" tIns="0" rIns="0" bIns="0" rtlCol="0"/>
          <a:lstStyle/>
          <a:p>
            <a:endParaRPr/>
          </a:p>
        </p:txBody>
      </p:sp>
      <p:sp>
        <p:nvSpPr>
          <p:cNvPr id="10" name="object 10"/>
          <p:cNvSpPr/>
          <p:nvPr/>
        </p:nvSpPr>
        <p:spPr>
          <a:xfrm>
            <a:off x="3505200" y="4934711"/>
            <a:ext cx="173990" cy="173990"/>
          </a:xfrm>
          <a:custGeom>
            <a:avLst/>
            <a:gdLst/>
            <a:ahLst/>
            <a:cxnLst/>
            <a:rect l="l" t="t" r="r" b="b"/>
            <a:pathLst>
              <a:path w="173989" h="173989">
                <a:moveTo>
                  <a:pt x="173735" y="0"/>
                </a:moveTo>
                <a:lnTo>
                  <a:pt x="0" y="86867"/>
                </a:lnTo>
                <a:lnTo>
                  <a:pt x="173735" y="173735"/>
                </a:lnTo>
                <a:lnTo>
                  <a:pt x="173735" y="0"/>
                </a:lnTo>
                <a:close/>
              </a:path>
            </a:pathLst>
          </a:custGeom>
          <a:solidFill>
            <a:srgbClr val="0D5265"/>
          </a:solidFill>
        </p:spPr>
        <p:txBody>
          <a:bodyPr wrap="square" lIns="0" tIns="0" rIns="0" bIns="0" rtlCol="0"/>
          <a:lstStyle/>
          <a:p>
            <a:endParaRPr/>
          </a:p>
        </p:txBody>
      </p:sp>
      <p:sp>
        <p:nvSpPr>
          <p:cNvPr id="11" name="object 11"/>
          <p:cNvSpPr txBox="1"/>
          <p:nvPr/>
        </p:nvSpPr>
        <p:spPr>
          <a:xfrm>
            <a:off x="1143000" y="4495800"/>
            <a:ext cx="2362200" cy="1042669"/>
          </a:xfrm>
          <a:prstGeom prst="rect">
            <a:avLst/>
          </a:prstGeom>
          <a:ln w="57911">
            <a:solidFill>
              <a:srgbClr val="0D5265"/>
            </a:solidFill>
          </a:ln>
        </p:spPr>
        <p:txBody>
          <a:bodyPr vert="horz" wrap="square" lIns="0" tIns="0" rIns="0" bIns="0" rtlCol="0">
            <a:spAutoFit/>
          </a:bodyPr>
          <a:lstStyle/>
          <a:p>
            <a:pPr marL="153670" marR="186690">
              <a:lnSpc>
                <a:spcPts val="1939"/>
              </a:lnSpc>
            </a:pPr>
            <a:r>
              <a:rPr sz="1800" spc="65" dirty="0">
                <a:latin typeface="Arial Narrow"/>
                <a:cs typeface="Arial Narrow"/>
              </a:rPr>
              <a:t>Ac</a:t>
            </a:r>
            <a:r>
              <a:rPr sz="1800" spc="100" dirty="0">
                <a:latin typeface="Arial Narrow"/>
                <a:cs typeface="Arial Narrow"/>
              </a:rPr>
              <a:t>tio</a:t>
            </a:r>
            <a:r>
              <a:rPr sz="1800" spc="75" dirty="0">
                <a:latin typeface="Arial Narrow"/>
                <a:cs typeface="Arial Narrow"/>
              </a:rPr>
              <a:t>n</a:t>
            </a:r>
            <a:r>
              <a:rPr sz="1800" dirty="0">
                <a:latin typeface="Arial Narrow"/>
                <a:cs typeface="Arial Narrow"/>
              </a:rPr>
              <a:t>a</a:t>
            </a:r>
            <a:r>
              <a:rPr sz="1800" spc="65" dirty="0">
                <a:latin typeface="Arial Narrow"/>
                <a:cs typeface="Arial Narrow"/>
              </a:rPr>
              <a:t>bl</a:t>
            </a:r>
            <a:r>
              <a:rPr sz="1800" spc="20" dirty="0">
                <a:latin typeface="Arial Narrow"/>
                <a:cs typeface="Arial Narrow"/>
              </a:rPr>
              <a:t>e</a:t>
            </a:r>
            <a:r>
              <a:rPr sz="1800" spc="95" dirty="0">
                <a:latin typeface="Arial Narrow"/>
                <a:cs typeface="Arial Narrow"/>
              </a:rPr>
              <a:t> </a:t>
            </a:r>
            <a:r>
              <a:rPr sz="1800" spc="150" dirty="0">
                <a:latin typeface="Arial Narrow"/>
                <a:cs typeface="Arial Narrow"/>
              </a:rPr>
              <a:t>t</a:t>
            </a:r>
            <a:r>
              <a:rPr sz="1800" dirty="0">
                <a:latin typeface="Arial Narrow"/>
                <a:cs typeface="Arial Narrow"/>
              </a:rPr>
              <a:t>a</a:t>
            </a:r>
            <a:r>
              <a:rPr sz="1800" spc="55" dirty="0">
                <a:latin typeface="Arial Narrow"/>
                <a:cs typeface="Arial Narrow"/>
              </a:rPr>
              <a:t>b</a:t>
            </a:r>
            <a:r>
              <a:rPr sz="1800" spc="105" dirty="0">
                <a:latin typeface="Arial Narrow"/>
                <a:cs typeface="Arial Narrow"/>
              </a:rPr>
              <a:t> </a:t>
            </a:r>
            <a:r>
              <a:rPr sz="1800" spc="70" dirty="0">
                <a:latin typeface="Arial Narrow"/>
                <a:cs typeface="Arial Narrow"/>
              </a:rPr>
              <a:t>w</a:t>
            </a:r>
            <a:r>
              <a:rPr sz="1800" spc="65" dirty="0">
                <a:latin typeface="Arial Narrow"/>
                <a:cs typeface="Arial Narrow"/>
              </a:rPr>
              <a:t>ill</a:t>
            </a:r>
            <a:r>
              <a:rPr sz="1800" spc="80" dirty="0">
                <a:latin typeface="Arial Narrow"/>
                <a:cs typeface="Arial Narrow"/>
              </a:rPr>
              <a:t> op</a:t>
            </a:r>
            <a:r>
              <a:rPr sz="1800" spc="55" dirty="0">
                <a:latin typeface="Arial Narrow"/>
                <a:cs typeface="Arial Narrow"/>
              </a:rPr>
              <a:t>e</a:t>
            </a:r>
            <a:r>
              <a:rPr sz="1800" spc="5" dirty="0">
                <a:latin typeface="Arial Narrow"/>
                <a:cs typeface="Arial Narrow"/>
              </a:rPr>
              <a:t>n</a:t>
            </a:r>
            <a:r>
              <a:rPr sz="1800" spc="85" dirty="0">
                <a:latin typeface="Arial Narrow"/>
                <a:cs typeface="Arial Narrow"/>
              </a:rPr>
              <a:t> </a:t>
            </a:r>
            <a:r>
              <a:rPr sz="1800" spc="80" dirty="0">
                <a:latin typeface="Arial Narrow"/>
                <a:cs typeface="Arial Narrow"/>
              </a:rPr>
              <a:t>o</a:t>
            </a:r>
            <a:r>
              <a:rPr sz="1800" spc="70" dirty="0">
                <a:latin typeface="Arial Narrow"/>
                <a:cs typeface="Arial Narrow"/>
              </a:rPr>
              <a:t>n</a:t>
            </a:r>
            <a:r>
              <a:rPr sz="1800" spc="65" dirty="0">
                <a:latin typeface="Arial Narrow"/>
                <a:cs typeface="Arial Narrow"/>
              </a:rPr>
              <a:t>l</a:t>
            </a:r>
            <a:r>
              <a:rPr sz="1800" spc="35" dirty="0">
                <a:latin typeface="Arial Narrow"/>
                <a:cs typeface="Arial Narrow"/>
              </a:rPr>
              <a:t>y</a:t>
            </a:r>
            <a:r>
              <a:rPr sz="1800" spc="80" dirty="0">
                <a:latin typeface="Arial Narrow"/>
                <a:cs typeface="Arial Narrow"/>
              </a:rPr>
              <a:t> </a:t>
            </a:r>
            <a:r>
              <a:rPr sz="1800" spc="65" dirty="0">
                <a:latin typeface="Arial Narrow"/>
                <a:cs typeface="Arial Narrow"/>
              </a:rPr>
              <a:t>i</a:t>
            </a:r>
            <a:r>
              <a:rPr sz="1800" spc="50" dirty="0">
                <a:latin typeface="Arial Narrow"/>
                <a:cs typeface="Arial Narrow"/>
              </a:rPr>
              <a:t>f</a:t>
            </a:r>
            <a:r>
              <a:rPr sz="1800" spc="95" dirty="0">
                <a:latin typeface="Arial Narrow"/>
                <a:cs typeface="Arial Narrow"/>
              </a:rPr>
              <a:t> </a:t>
            </a:r>
            <a:r>
              <a:rPr sz="1800" spc="60" dirty="0">
                <a:latin typeface="Arial Narrow"/>
                <a:cs typeface="Arial Narrow"/>
              </a:rPr>
              <a:t>M</a:t>
            </a:r>
            <a:r>
              <a:rPr sz="1800" spc="50" dirty="0">
                <a:latin typeface="Arial Narrow"/>
                <a:cs typeface="Arial Narrow"/>
              </a:rPr>
              <a:t>O</a:t>
            </a:r>
            <a:r>
              <a:rPr sz="1800" spc="70" dirty="0">
                <a:latin typeface="Arial Narrow"/>
                <a:cs typeface="Arial Narrow"/>
              </a:rPr>
              <a:t>M </a:t>
            </a:r>
            <a:r>
              <a:rPr sz="1800" spc="-5" dirty="0">
                <a:latin typeface="Arial Narrow"/>
                <a:cs typeface="Arial Narrow"/>
              </a:rPr>
              <a:t>a</a:t>
            </a:r>
            <a:r>
              <a:rPr sz="1800" spc="60" dirty="0">
                <a:latin typeface="Arial Narrow"/>
                <a:cs typeface="Arial Narrow"/>
              </a:rPr>
              <a:t>r</a:t>
            </a:r>
            <a:r>
              <a:rPr sz="1800" spc="-25" dirty="0">
                <a:latin typeface="Arial Narrow"/>
                <a:cs typeface="Arial Narrow"/>
              </a:rPr>
              <a:t>e</a:t>
            </a:r>
            <a:r>
              <a:rPr sz="1800" spc="-15" dirty="0">
                <a:latin typeface="Arial Narrow"/>
                <a:cs typeface="Arial Narrow"/>
              </a:rPr>
              <a:t> </a:t>
            </a:r>
            <a:r>
              <a:rPr sz="1800" dirty="0">
                <a:latin typeface="Arial Narrow"/>
                <a:cs typeface="Arial Narrow"/>
              </a:rPr>
              <a:t>a</a:t>
            </a:r>
            <a:r>
              <a:rPr sz="1800" spc="114" dirty="0">
                <a:latin typeface="Arial Narrow"/>
                <a:cs typeface="Arial Narrow"/>
              </a:rPr>
              <a:t>pp</a:t>
            </a:r>
            <a:r>
              <a:rPr sz="1800" spc="50" dirty="0">
                <a:latin typeface="Arial Narrow"/>
                <a:cs typeface="Arial Narrow"/>
              </a:rPr>
              <a:t>r</a:t>
            </a:r>
            <a:r>
              <a:rPr sz="1800" spc="55" dirty="0">
                <a:latin typeface="Arial Narrow"/>
                <a:cs typeface="Arial Narrow"/>
              </a:rPr>
              <a:t>o</a:t>
            </a:r>
            <a:r>
              <a:rPr sz="1800" spc="70" dirty="0">
                <a:latin typeface="Arial Narrow"/>
                <a:cs typeface="Arial Narrow"/>
              </a:rPr>
              <a:t>v</a:t>
            </a:r>
            <a:r>
              <a:rPr sz="1800" spc="25" dirty="0">
                <a:latin typeface="Arial Narrow"/>
                <a:cs typeface="Arial Narrow"/>
              </a:rPr>
              <a:t>e</a:t>
            </a:r>
            <a:r>
              <a:rPr sz="1800" spc="55" dirty="0">
                <a:latin typeface="Arial Narrow"/>
                <a:cs typeface="Arial Narrow"/>
              </a:rPr>
              <a:t>d</a:t>
            </a:r>
            <a:endParaRPr sz="1800">
              <a:latin typeface="Arial Narrow"/>
              <a:cs typeface="Arial Narrow"/>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1487309" y="6369132"/>
            <a:ext cx="201930" cy="194945"/>
          </a:xfrm>
          <a:prstGeom prst="rect">
            <a:avLst/>
          </a:prstGeom>
        </p:spPr>
        <p:txBody>
          <a:bodyPr vert="horz" wrap="square" lIns="0" tIns="0" rIns="0" bIns="0" rtlCol="0">
            <a:spAutoFit/>
          </a:bodyPr>
          <a:lstStyle/>
          <a:p>
            <a:pPr marL="12700">
              <a:lnSpc>
                <a:spcPct val="100000"/>
              </a:lnSpc>
            </a:pPr>
            <a:r>
              <a:rPr sz="1300" spc="90" dirty="0">
                <a:solidFill>
                  <a:srgbClr val="787871"/>
                </a:solidFill>
                <a:latin typeface="Arial Narrow"/>
                <a:cs typeface="Arial Narrow"/>
              </a:rPr>
              <a:t>32</a:t>
            </a:r>
            <a:endParaRPr sz="1300">
              <a:latin typeface="Arial Narrow"/>
              <a:cs typeface="Arial Narrow"/>
            </a:endParaRPr>
          </a:p>
        </p:txBody>
      </p:sp>
      <p:sp>
        <p:nvSpPr>
          <p:cNvPr id="4" name="object 4"/>
          <p:cNvSpPr txBox="1">
            <a:spLocks noGrp="1"/>
          </p:cNvSpPr>
          <p:nvPr>
            <p:ph type="title"/>
          </p:nvPr>
        </p:nvSpPr>
        <p:spPr>
          <a:xfrm>
            <a:off x="304800" y="351631"/>
            <a:ext cx="10053323" cy="410369"/>
          </a:xfrm>
          <a:prstGeom prst="rect">
            <a:avLst/>
          </a:prstGeom>
        </p:spPr>
        <p:txBody>
          <a:bodyPr vert="horz" wrap="square" lIns="0" tIns="0" rIns="0" bIns="0" rtlCol="0">
            <a:spAutoFit/>
          </a:bodyPr>
          <a:lstStyle/>
          <a:p>
            <a:pPr marL="88900">
              <a:lnSpc>
                <a:spcPts val="3220"/>
              </a:lnSpc>
            </a:pPr>
            <a:r>
              <a:rPr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reation of Actionable</a:t>
            </a:r>
            <a:endParaRPr dirty="0">
              <a:latin typeface="Arial" panose="020B0604020202020204" pitchFamily="34" charset="0"/>
              <a:cs typeface="Arial" panose="020B0604020202020204" pitchFamily="34" charset="0"/>
            </a:endParaRPr>
          </a:p>
        </p:txBody>
      </p:sp>
      <p:sp>
        <p:nvSpPr>
          <p:cNvPr id="5" name="object 5"/>
          <p:cNvSpPr txBox="1">
            <a:spLocks noGrp="1"/>
          </p:cNvSpPr>
          <p:nvPr>
            <p:ph type="body" idx="1"/>
          </p:nvPr>
        </p:nvSpPr>
        <p:spPr>
          <a:prstGeom prst="rect">
            <a:avLst/>
          </a:prstGeom>
        </p:spPr>
        <p:txBody>
          <a:bodyPr vert="horz" wrap="square" lIns="0" tIns="0" rIns="0" bIns="0" rtlCol="0">
            <a:spAutoFit/>
          </a:bodyPr>
          <a:lstStyle/>
          <a:p>
            <a:pPr marL="5516245">
              <a:lnSpc>
                <a:spcPct val="100000"/>
              </a:lnSpc>
            </a:pPr>
            <a:r>
              <a:rPr spc="-5" dirty="0"/>
              <a:t>W</a:t>
            </a:r>
            <a:r>
              <a:rPr spc="85" dirty="0"/>
              <a:t>r</a:t>
            </a:r>
            <a:r>
              <a:rPr spc="65" dirty="0"/>
              <a:t>i</a:t>
            </a:r>
            <a:r>
              <a:rPr spc="150" dirty="0"/>
              <a:t>t</a:t>
            </a:r>
            <a:r>
              <a:rPr spc="-25" dirty="0"/>
              <a:t>e</a:t>
            </a:r>
            <a:r>
              <a:rPr spc="85" dirty="0"/>
              <a:t> </a:t>
            </a:r>
            <a:r>
              <a:rPr spc="165" dirty="0"/>
              <a:t>t</a:t>
            </a:r>
            <a:r>
              <a:rPr spc="75" dirty="0"/>
              <a:t>h</a:t>
            </a:r>
            <a:r>
              <a:rPr spc="-25" dirty="0"/>
              <a:t>e</a:t>
            </a:r>
            <a:r>
              <a:rPr spc="95" dirty="0"/>
              <a:t> </a:t>
            </a:r>
            <a:r>
              <a:rPr spc="60" dirty="0"/>
              <a:t>M</a:t>
            </a:r>
            <a:r>
              <a:rPr spc="50" dirty="0"/>
              <a:t>O</a:t>
            </a:r>
            <a:r>
              <a:rPr spc="70" dirty="0"/>
              <a:t>M </a:t>
            </a:r>
            <a:r>
              <a:rPr spc="75" dirty="0"/>
              <a:t>h</a:t>
            </a:r>
            <a:r>
              <a:rPr spc="65" dirty="0"/>
              <a:t>e</a:t>
            </a:r>
            <a:r>
              <a:rPr spc="25" dirty="0"/>
              <a:t>r</a:t>
            </a:r>
            <a:r>
              <a:rPr spc="-25" dirty="0"/>
              <a:t>e</a:t>
            </a:r>
          </a:p>
        </p:txBody>
      </p:sp>
      <p:sp>
        <p:nvSpPr>
          <p:cNvPr id="6" name="object 6"/>
          <p:cNvSpPr/>
          <p:nvPr/>
        </p:nvSpPr>
        <p:spPr>
          <a:xfrm>
            <a:off x="914400" y="1310640"/>
            <a:ext cx="10058399" cy="441807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5934480" y="3241548"/>
            <a:ext cx="3362325" cy="554990"/>
          </a:xfrm>
          <a:custGeom>
            <a:avLst/>
            <a:gdLst/>
            <a:ahLst/>
            <a:cxnLst/>
            <a:rect l="l" t="t" r="r" b="b"/>
            <a:pathLst>
              <a:path w="3362325" h="554989">
                <a:moveTo>
                  <a:pt x="3269443" y="0"/>
                </a:moveTo>
                <a:lnTo>
                  <a:pt x="1012399" y="0"/>
                </a:lnTo>
                <a:lnTo>
                  <a:pt x="630599" y="102"/>
                </a:lnTo>
                <a:lnTo>
                  <a:pt x="589946" y="11688"/>
                </a:lnTo>
                <a:lnTo>
                  <a:pt x="559399" y="39184"/>
                </a:lnTo>
                <a:lnTo>
                  <a:pt x="543661" y="77885"/>
                </a:lnTo>
                <a:lnTo>
                  <a:pt x="542519" y="92464"/>
                </a:lnTo>
                <a:lnTo>
                  <a:pt x="0" y="165616"/>
                </a:lnTo>
                <a:lnTo>
                  <a:pt x="542519" y="231148"/>
                </a:lnTo>
                <a:lnTo>
                  <a:pt x="542622" y="466667"/>
                </a:lnTo>
                <a:lnTo>
                  <a:pt x="544426" y="481049"/>
                </a:lnTo>
                <a:lnTo>
                  <a:pt x="561840" y="518851"/>
                </a:lnTo>
                <a:lnTo>
                  <a:pt x="593598" y="544981"/>
                </a:lnTo>
                <a:lnTo>
                  <a:pt x="634995" y="554735"/>
                </a:lnTo>
                <a:lnTo>
                  <a:pt x="1717279" y="554735"/>
                </a:lnTo>
                <a:lnTo>
                  <a:pt x="3273839" y="554633"/>
                </a:lnTo>
                <a:lnTo>
                  <a:pt x="3314492" y="543047"/>
                </a:lnTo>
                <a:lnTo>
                  <a:pt x="3345039" y="515551"/>
                </a:lnTo>
                <a:lnTo>
                  <a:pt x="3360777" y="476850"/>
                </a:lnTo>
                <a:lnTo>
                  <a:pt x="3361919" y="462271"/>
                </a:lnTo>
                <a:lnTo>
                  <a:pt x="3361872" y="165616"/>
                </a:lnTo>
                <a:lnTo>
                  <a:pt x="3361816" y="88068"/>
                </a:lnTo>
                <a:lnTo>
                  <a:pt x="3350229" y="47420"/>
                </a:lnTo>
                <a:lnTo>
                  <a:pt x="3322730" y="16877"/>
                </a:lnTo>
                <a:lnTo>
                  <a:pt x="3284023" y="1141"/>
                </a:lnTo>
                <a:lnTo>
                  <a:pt x="3269443" y="0"/>
                </a:lnTo>
                <a:close/>
              </a:path>
            </a:pathLst>
          </a:custGeom>
          <a:solidFill>
            <a:srgbClr val="FFFF00"/>
          </a:solidFill>
        </p:spPr>
        <p:txBody>
          <a:bodyPr wrap="square" lIns="0" tIns="0" rIns="0" bIns="0" rtlCol="0"/>
          <a:lstStyle/>
          <a:p>
            <a:endParaRPr/>
          </a:p>
        </p:txBody>
      </p:sp>
      <p:sp>
        <p:nvSpPr>
          <p:cNvPr id="9" name="object 9"/>
          <p:cNvSpPr/>
          <p:nvPr/>
        </p:nvSpPr>
        <p:spPr>
          <a:xfrm>
            <a:off x="5934480" y="3241548"/>
            <a:ext cx="3362325" cy="554990"/>
          </a:xfrm>
          <a:custGeom>
            <a:avLst/>
            <a:gdLst/>
            <a:ahLst/>
            <a:cxnLst/>
            <a:rect l="l" t="t" r="r" b="b"/>
            <a:pathLst>
              <a:path w="3362325" h="554989">
                <a:moveTo>
                  <a:pt x="542519" y="92464"/>
                </a:moveTo>
                <a:lnTo>
                  <a:pt x="552275" y="51071"/>
                </a:lnTo>
                <a:lnTo>
                  <a:pt x="578409" y="19318"/>
                </a:lnTo>
                <a:lnTo>
                  <a:pt x="616216" y="1906"/>
                </a:lnTo>
                <a:lnTo>
                  <a:pt x="1012399" y="0"/>
                </a:lnTo>
                <a:lnTo>
                  <a:pt x="1717279" y="0"/>
                </a:lnTo>
                <a:lnTo>
                  <a:pt x="3269443" y="0"/>
                </a:lnTo>
                <a:lnTo>
                  <a:pt x="3310840" y="9754"/>
                </a:lnTo>
                <a:lnTo>
                  <a:pt x="3342598" y="35884"/>
                </a:lnTo>
                <a:lnTo>
                  <a:pt x="3360012" y="73686"/>
                </a:lnTo>
                <a:lnTo>
                  <a:pt x="3361919" y="231148"/>
                </a:lnTo>
                <a:lnTo>
                  <a:pt x="3361919" y="462271"/>
                </a:lnTo>
                <a:lnTo>
                  <a:pt x="3352163" y="503664"/>
                </a:lnTo>
                <a:lnTo>
                  <a:pt x="3326029" y="535417"/>
                </a:lnTo>
                <a:lnTo>
                  <a:pt x="3288222" y="552829"/>
                </a:lnTo>
                <a:lnTo>
                  <a:pt x="1717279" y="554735"/>
                </a:lnTo>
                <a:lnTo>
                  <a:pt x="1012399" y="554735"/>
                </a:lnTo>
                <a:lnTo>
                  <a:pt x="634995" y="554735"/>
                </a:lnTo>
                <a:lnTo>
                  <a:pt x="593598" y="544981"/>
                </a:lnTo>
                <a:lnTo>
                  <a:pt x="561840" y="518851"/>
                </a:lnTo>
                <a:lnTo>
                  <a:pt x="544426" y="481049"/>
                </a:lnTo>
                <a:lnTo>
                  <a:pt x="542519" y="231148"/>
                </a:lnTo>
                <a:lnTo>
                  <a:pt x="0" y="165616"/>
                </a:lnTo>
                <a:lnTo>
                  <a:pt x="542519" y="92464"/>
                </a:lnTo>
                <a:close/>
              </a:path>
            </a:pathLst>
          </a:custGeom>
          <a:ln w="12191">
            <a:solidFill>
              <a:srgbClr val="073A48"/>
            </a:solidFill>
          </a:ln>
        </p:spPr>
        <p:txBody>
          <a:bodyPr wrap="square" lIns="0" tIns="0" rIns="0" bIns="0" rtlCol="0"/>
          <a:lstStyle/>
          <a:p>
            <a:endParaRPr/>
          </a:p>
        </p:txBody>
      </p:sp>
      <p:sp>
        <p:nvSpPr>
          <p:cNvPr id="10" name="object 10"/>
          <p:cNvSpPr txBox="1"/>
          <p:nvPr/>
        </p:nvSpPr>
        <p:spPr>
          <a:xfrm>
            <a:off x="6621477" y="3436777"/>
            <a:ext cx="2524760" cy="203835"/>
          </a:xfrm>
          <a:prstGeom prst="rect">
            <a:avLst/>
          </a:prstGeom>
        </p:spPr>
        <p:txBody>
          <a:bodyPr vert="horz" wrap="square" lIns="0" tIns="0" rIns="0" bIns="0" rtlCol="0">
            <a:spAutoFit/>
          </a:bodyPr>
          <a:lstStyle/>
          <a:p>
            <a:pPr marL="12700">
              <a:lnSpc>
                <a:spcPct val="100000"/>
              </a:lnSpc>
            </a:pPr>
            <a:r>
              <a:rPr sz="1400" spc="-45" dirty="0">
                <a:latin typeface="Arial Narrow"/>
                <a:cs typeface="Arial Narrow"/>
              </a:rPr>
              <a:t>C</a:t>
            </a:r>
            <a:r>
              <a:rPr sz="1400" spc="50" dirty="0">
                <a:latin typeface="Arial Narrow"/>
                <a:cs typeface="Arial Narrow"/>
              </a:rPr>
              <a:t>li</a:t>
            </a:r>
            <a:r>
              <a:rPr sz="1400" spc="20" dirty="0">
                <a:latin typeface="Arial Narrow"/>
                <a:cs typeface="Arial Narrow"/>
              </a:rPr>
              <a:t>c</a:t>
            </a:r>
            <a:r>
              <a:rPr sz="1400" spc="15" dirty="0">
                <a:latin typeface="Arial Narrow"/>
                <a:cs typeface="Arial Narrow"/>
              </a:rPr>
              <a:t>k</a:t>
            </a:r>
            <a:r>
              <a:rPr sz="1400" spc="65" dirty="0">
                <a:latin typeface="Arial Narrow"/>
                <a:cs typeface="Arial Narrow"/>
              </a:rPr>
              <a:t> </a:t>
            </a:r>
            <a:r>
              <a:rPr sz="1400" spc="70" dirty="0">
                <a:latin typeface="Arial Narrow"/>
                <a:cs typeface="Arial Narrow"/>
              </a:rPr>
              <a:t>He</a:t>
            </a:r>
            <a:r>
              <a:rPr sz="1400" spc="30" dirty="0">
                <a:latin typeface="Arial Narrow"/>
                <a:cs typeface="Arial Narrow"/>
              </a:rPr>
              <a:t>r</a:t>
            </a:r>
            <a:r>
              <a:rPr sz="1400" spc="-20" dirty="0">
                <a:latin typeface="Arial Narrow"/>
                <a:cs typeface="Arial Narrow"/>
              </a:rPr>
              <a:t>e</a:t>
            </a:r>
            <a:r>
              <a:rPr sz="1400" spc="7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a:t>
            </a:r>
            <a:r>
              <a:rPr sz="1400" spc="-45" dirty="0">
                <a:latin typeface="Arial Narrow"/>
                <a:cs typeface="Arial Narrow"/>
              </a:rPr>
              <a:t>C</a:t>
            </a:r>
            <a:r>
              <a:rPr sz="1400" spc="50" dirty="0">
                <a:latin typeface="Arial Narrow"/>
                <a:cs typeface="Arial Narrow"/>
              </a:rPr>
              <a:t>rea</a:t>
            </a:r>
            <a:r>
              <a:rPr sz="1400" spc="25" dirty="0">
                <a:latin typeface="Arial Narrow"/>
                <a:cs typeface="Arial Narrow"/>
              </a:rPr>
              <a:t>t</a:t>
            </a:r>
            <a:r>
              <a:rPr sz="1400" spc="-20" dirty="0">
                <a:latin typeface="Arial Narrow"/>
                <a:cs typeface="Arial Narrow"/>
              </a:rPr>
              <a:t>e</a:t>
            </a:r>
            <a:r>
              <a:rPr sz="1400" spc="85" dirty="0">
                <a:latin typeface="Arial Narrow"/>
                <a:cs typeface="Arial Narrow"/>
              </a:rPr>
              <a:t> </a:t>
            </a:r>
            <a:r>
              <a:rPr sz="1400" spc="114" dirty="0">
                <a:latin typeface="Arial Narrow"/>
                <a:cs typeface="Arial Narrow"/>
              </a:rPr>
              <a:t>t</a:t>
            </a:r>
            <a:r>
              <a:rPr sz="1400" spc="75" dirty="0">
                <a:latin typeface="Arial Narrow"/>
                <a:cs typeface="Arial Narrow"/>
              </a:rPr>
              <a:t>h</a:t>
            </a:r>
            <a:r>
              <a:rPr sz="1400" spc="-20" dirty="0">
                <a:latin typeface="Arial Narrow"/>
                <a:cs typeface="Arial Narrow"/>
              </a:rPr>
              <a:t>e</a:t>
            </a:r>
            <a:r>
              <a:rPr sz="1400" spc="65" dirty="0">
                <a:latin typeface="Arial Narrow"/>
                <a:cs typeface="Arial Narrow"/>
              </a:rPr>
              <a:t> </a:t>
            </a:r>
            <a:r>
              <a:rPr sz="1400" spc="75" dirty="0">
                <a:latin typeface="Arial Narrow"/>
                <a:cs typeface="Arial Narrow"/>
              </a:rPr>
              <a:t>A</a:t>
            </a:r>
            <a:r>
              <a:rPr sz="1400" spc="20" dirty="0">
                <a:latin typeface="Arial Narrow"/>
                <a:cs typeface="Arial Narrow"/>
              </a:rPr>
              <a:t>c</a:t>
            </a:r>
            <a:r>
              <a:rPr sz="1400" spc="114" dirty="0">
                <a:latin typeface="Arial Narrow"/>
                <a:cs typeface="Arial Narrow"/>
              </a:rPr>
              <a:t>t</a:t>
            </a:r>
            <a:r>
              <a:rPr sz="1400" spc="50" dirty="0">
                <a:latin typeface="Arial Narrow"/>
                <a:cs typeface="Arial Narrow"/>
              </a:rPr>
              <a:t>i</a:t>
            </a:r>
            <a:r>
              <a:rPr sz="1400" spc="45" dirty="0">
                <a:latin typeface="Arial Narrow"/>
                <a:cs typeface="Arial Narrow"/>
              </a:rPr>
              <a:t>o</a:t>
            </a:r>
            <a:r>
              <a:rPr sz="1400" spc="75" dirty="0">
                <a:latin typeface="Arial Narrow"/>
                <a:cs typeface="Arial Narrow"/>
              </a:rPr>
              <a:t>n</a:t>
            </a:r>
            <a:r>
              <a:rPr sz="1400" dirty="0">
                <a:latin typeface="Arial Narrow"/>
                <a:cs typeface="Arial Narrow"/>
              </a:rPr>
              <a:t>a</a:t>
            </a:r>
            <a:r>
              <a:rPr sz="1400" spc="90" dirty="0">
                <a:latin typeface="Arial Narrow"/>
                <a:cs typeface="Arial Narrow"/>
              </a:rPr>
              <a:t>b</a:t>
            </a:r>
            <a:r>
              <a:rPr sz="1400" spc="50" dirty="0">
                <a:latin typeface="Arial Narrow"/>
                <a:cs typeface="Arial Narrow"/>
              </a:rPr>
              <a:t>l</a:t>
            </a:r>
            <a:r>
              <a:rPr sz="1400" spc="-20" dirty="0">
                <a:latin typeface="Arial Narrow"/>
                <a:cs typeface="Arial Narrow"/>
              </a:rPr>
              <a:t>e</a:t>
            </a:r>
            <a:endParaRPr sz="1400">
              <a:latin typeface="Arial Narrow"/>
              <a:cs typeface="Arial Narrow"/>
            </a:endParaRPr>
          </a:p>
        </p:txBody>
      </p:sp>
      <p:graphicFrame>
        <p:nvGraphicFramePr>
          <p:cNvPr id="7" name="object 7"/>
          <p:cNvGraphicFramePr>
            <a:graphicFrameLocks noGrp="1"/>
          </p:cNvGraphicFramePr>
          <p:nvPr/>
        </p:nvGraphicFramePr>
        <p:xfrm>
          <a:off x="2904744" y="4186428"/>
          <a:ext cx="6629397" cy="761998"/>
        </p:xfrm>
        <a:graphic>
          <a:graphicData uri="http://schemas.openxmlformats.org/drawingml/2006/table">
            <a:tbl>
              <a:tblPr firstRow="1" bandRow="1">
                <a:tableStyleId>{2D5ABB26-0587-4C30-8999-92F81FD0307C}</a:tableStyleId>
              </a:tblPr>
              <a:tblGrid>
                <a:gridCol w="3314699">
                  <a:extLst>
                    <a:ext uri="{9D8B030D-6E8A-4147-A177-3AD203B41FA5}">
                      <a16:colId xmlns:a16="http://schemas.microsoft.com/office/drawing/2014/main" xmlns="" val="20000"/>
                    </a:ext>
                  </a:extLst>
                </a:gridCol>
                <a:gridCol w="2514599">
                  <a:extLst>
                    <a:ext uri="{9D8B030D-6E8A-4147-A177-3AD203B41FA5}">
                      <a16:colId xmlns:a16="http://schemas.microsoft.com/office/drawing/2014/main" xmlns="" val="20001"/>
                    </a:ext>
                  </a:extLst>
                </a:gridCol>
                <a:gridCol w="800099">
                  <a:extLst>
                    <a:ext uri="{9D8B030D-6E8A-4147-A177-3AD203B41FA5}">
                      <a16:colId xmlns:a16="http://schemas.microsoft.com/office/drawing/2014/main" xmlns="" val="20002"/>
                    </a:ext>
                  </a:extLst>
                </a:gridCol>
              </a:tblGrid>
              <a:tr h="280415">
                <a:tc gridSpan="3">
                  <a:txBody>
                    <a:bodyPr/>
                    <a:lstStyle/>
                    <a:p>
                      <a:endParaRPr/>
                    </a:p>
                  </a:txBody>
                  <a:tcPr marL="0" marR="0" marT="0" marB="0">
                    <a:lnL w="57911">
                      <a:solidFill>
                        <a:srgbClr val="0D5265"/>
                      </a:solidFill>
                      <a:prstDash val="solid"/>
                    </a:lnL>
                    <a:lnR w="57911">
                      <a:solidFill>
                        <a:srgbClr val="0D5265"/>
                      </a:solidFill>
                      <a:prstDash val="solid"/>
                    </a:lnR>
                    <a:lnT w="57911">
                      <a:solidFill>
                        <a:srgbClr val="0D5265"/>
                      </a:solidFill>
                      <a:prstDash val="solid"/>
                    </a:lnT>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481583">
                <a:tc>
                  <a:txBody>
                    <a:bodyPr/>
                    <a:lstStyle/>
                    <a:p>
                      <a:pPr marL="153670">
                        <a:lnSpc>
                          <a:spcPct val="100000"/>
                        </a:lnSpc>
                      </a:pPr>
                      <a:r>
                        <a:rPr sz="1800" spc="50" dirty="0">
                          <a:latin typeface="Arial Narrow"/>
                          <a:cs typeface="Arial Narrow"/>
                        </a:rPr>
                        <a:t>U</a:t>
                      </a:r>
                      <a:r>
                        <a:rPr sz="1800" spc="45" dirty="0">
                          <a:latin typeface="Arial Narrow"/>
                          <a:cs typeface="Arial Narrow"/>
                        </a:rPr>
                        <a:t>s</a:t>
                      </a:r>
                      <a:r>
                        <a:rPr sz="1800" spc="50" dirty="0">
                          <a:latin typeface="Arial Narrow"/>
                          <a:cs typeface="Arial Narrow"/>
                        </a:rPr>
                        <a:t>e</a:t>
                      </a:r>
                      <a:r>
                        <a:rPr sz="1800" dirty="0">
                          <a:latin typeface="Arial Narrow"/>
                          <a:cs typeface="Arial Narrow"/>
                        </a:rPr>
                        <a:t>r</a:t>
                      </a:r>
                      <a:r>
                        <a:rPr sz="1800" spc="90" dirty="0">
                          <a:latin typeface="Arial Narrow"/>
                          <a:cs typeface="Arial Narrow"/>
                        </a:rPr>
                        <a:t> </a:t>
                      </a:r>
                      <a:r>
                        <a:rPr sz="1800" spc="55" dirty="0">
                          <a:latin typeface="Arial Narrow"/>
                          <a:cs typeface="Arial Narrow"/>
                        </a:rPr>
                        <a:t>c</a:t>
                      </a:r>
                      <a:r>
                        <a:rPr sz="1800" spc="45" dirty="0">
                          <a:latin typeface="Arial Narrow"/>
                          <a:cs typeface="Arial Narrow"/>
                        </a:rPr>
                        <a:t>a</a:t>
                      </a:r>
                      <a:r>
                        <a:rPr sz="1800" dirty="0">
                          <a:latin typeface="Arial Narrow"/>
                          <a:cs typeface="Arial Narrow"/>
                        </a:rPr>
                        <a:t>n</a:t>
                      </a:r>
                      <a:r>
                        <a:rPr sz="1800" spc="85" dirty="0">
                          <a:latin typeface="Arial Narrow"/>
                          <a:cs typeface="Arial Narrow"/>
                        </a:rPr>
                        <a:t> </a:t>
                      </a:r>
                      <a:r>
                        <a:rPr sz="1800" spc="45" dirty="0">
                          <a:latin typeface="Arial Narrow"/>
                          <a:cs typeface="Arial Narrow"/>
                        </a:rPr>
                        <a:t>s</a:t>
                      </a:r>
                      <a:r>
                        <a:rPr sz="1800" spc="50" dirty="0">
                          <a:latin typeface="Arial Narrow"/>
                          <a:cs typeface="Arial Narrow"/>
                        </a:rPr>
                        <a:t>ele</a:t>
                      </a:r>
                      <a:r>
                        <a:rPr sz="1800" spc="55" dirty="0">
                          <a:latin typeface="Arial Narrow"/>
                          <a:cs typeface="Arial Narrow"/>
                        </a:rPr>
                        <a:t>c</a:t>
                      </a:r>
                      <a:r>
                        <a:rPr sz="1800" dirty="0">
                          <a:latin typeface="Arial Narrow"/>
                          <a:cs typeface="Arial Narrow"/>
                        </a:rPr>
                        <a:t>t</a:t>
                      </a:r>
                      <a:r>
                        <a:rPr sz="1800" spc="95" dirty="0">
                          <a:latin typeface="Arial Narrow"/>
                          <a:cs typeface="Arial Narrow"/>
                        </a:rPr>
                        <a:t> </a:t>
                      </a:r>
                      <a:r>
                        <a:rPr sz="1800" spc="45" dirty="0">
                          <a:latin typeface="Arial Narrow"/>
                          <a:cs typeface="Arial Narrow"/>
                        </a:rPr>
                        <a:t>mu</a:t>
                      </a:r>
                      <a:r>
                        <a:rPr sz="1800" spc="50" dirty="0">
                          <a:latin typeface="Arial Narrow"/>
                          <a:cs typeface="Arial Narrow"/>
                        </a:rPr>
                        <a:t>ltipl</a:t>
                      </a:r>
                      <a:r>
                        <a:rPr sz="1800" dirty="0">
                          <a:latin typeface="Arial Narrow"/>
                          <a:cs typeface="Arial Narrow"/>
                        </a:rPr>
                        <a:t>e</a:t>
                      </a:r>
                      <a:r>
                        <a:rPr sz="1800" spc="110" dirty="0">
                          <a:latin typeface="Arial Narrow"/>
                          <a:cs typeface="Arial Narrow"/>
                        </a:rPr>
                        <a:t> </a:t>
                      </a:r>
                      <a:r>
                        <a:rPr sz="1800" spc="45" dirty="0">
                          <a:latin typeface="Arial Narrow"/>
                          <a:cs typeface="Arial Narrow"/>
                        </a:rPr>
                        <a:t>us</a:t>
                      </a:r>
                      <a:r>
                        <a:rPr sz="1800" spc="50" dirty="0">
                          <a:latin typeface="Arial Narrow"/>
                          <a:cs typeface="Arial Narrow"/>
                        </a:rPr>
                        <a:t>e</a:t>
                      </a:r>
                      <a:r>
                        <a:rPr sz="1800" spc="45" dirty="0">
                          <a:latin typeface="Arial Narrow"/>
                          <a:cs typeface="Arial Narrow"/>
                        </a:rPr>
                        <a:t>r</a:t>
                      </a:r>
                      <a:r>
                        <a:rPr sz="1800" dirty="0">
                          <a:latin typeface="Arial Narrow"/>
                          <a:cs typeface="Arial Narrow"/>
                        </a:rPr>
                        <a:t>s</a:t>
                      </a:r>
                      <a:r>
                        <a:rPr sz="1800" spc="90" dirty="0">
                          <a:latin typeface="Arial Narrow"/>
                          <a:cs typeface="Arial Narrow"/>
                        </a:rPr>
                        <a:t> </a:t>
                      </a:r>
                      <a:r>
                        <a:rPr sz="1800" spc="45" dirty="0">
                          <a:latin typeface="Arial Narrow"/>
                          <a:cs typeface="Arial Narrow"/>
                        </a:rPr>
                        <a:t>a</a:t>
                      </a:r>
                      <a:r>
                        <a:rPr sz="1800" spc="40" dirty="0">
                          <a:latin typeface="Arial Narrow"/>
                          <a:cs typeface="Arial Narrow"/>
                        </a:rPr>
                        <a:t>n</a:t>
                      </a:r>
                      <a:r>
                        <a:rPr sz="1800" dirty="0">
                          <a:latin typeface="Arial Narrow"/>
                          <a:cs typeface="Arial Narrow"/>
                        </a:rPr>
                        <a:t>d</a:t>
                      </a:r>
                      <a:endParaRPr sz="1800">
                        <a:latin typeface="Arial Narrow"/>
                        <a:cs typeface="Arial Narrow"/>
                      </a:endParaRPr>
                    </a:p>
                  </a:txBody>
                  <a:tcPr marL="0" marR="0" marT="0" marB="0">
                    <a:lnL w="57911">
                      <a:solidFill>
                        <a:srgbClr val="0D5265"/>
                      </a:solidFill>
                      <a:prstDash val="solid"/>
                    </a:lnL>
                    <a:lnR w="57911">
                      <a:solidFill>
                        <a:srgbClr val="0D5265"/>
                      </a:solidFill>
                      <a:prstDash val="solid"/>
                    </a:lnR>
                    <a:lnB w="57911">
                      <a:solidFill>
                        <a:srgbClr val="0D5265"/>
                      </a:solidFill>
                      <a:prstDash val="solid"/>
                    </a:lnB>
                  </a:tcPr>
                </a:tc>
                <a:tc>
                  <a:txBody>
                    <a:bodyPr/>
                    <a:lstStyle/>
                    <a:p>
                      <a:pPr marL="22225">
                        <a:lnSpc>
                          <a:spcPct val="100000"/>
                        </a:lnSpc>
                      </a:pPr>
                      <a:r>
                        <a:rPr sz="1800" spc="45" dirty="0">
                          <a:latin typeface="Arial Narrow"/>
                          <a:cs typeface="Arial Narrow"/>
                        </a:rPr>
                        <a:t>ass</a:t>
                      </a:r>
                      <a:r>
                        <a:rPr sz="1800" spc="50" dirty="0">
                          <a:latin typeface="Arial Narrow"/>
                          <a:cs typeface="Arial Narrow"/>
                        </a:rPr>
                        <a:t>i</a:t>
                      </a:r>
                      <a:r>
                        <a:rPr sz="1800" spc="45" dirty="0">
                          <a:latin typeface="Arial Narrow"/>
                          <a:cs typeface="Arial Narrow"/>
                        </a:rPr>
                        <a:t>g</a:t>
                      </a:r>
                      <a:r>
                        <a:rPr sz="1800" dirty="0">
                          <a:latin typeface="Arial Narrow"/>
                          <a:cs typeface="Arial Narrow"/>
                        </a:rPr>
                        <a:t>n</a:t>
                      </a:r>
                      <a:r>
                        <a:rPr sz="1800" spc="100" dirty="0">
                          <a:latin typeface="Arial Narrow"/>
                          <a:cs typeface="Arial Narrow"/>
                        </a:rPr>
                        <a:t> </a:t>
                      </a:r>
                      <a:r>
                        <a:rPr sz="1800" spc="45" dirty="0">
                          <a:latin typeface="Arial Narrow"/>
                          <a:cs typeface="Arial Narrow"/>
                        </a:rPr>
                        <a:t>a</a:t>
                      </a:r>
                      <a:r>
                        <a:rPr sz="1800" spc="55" dirty="0">
                          <a:latin typeface="Arial Narrow"/>
                          <a:cs typeface="Arial Narrow"/>
                        </a:rPr>
                        <a:t>c</a:t>
                      </a:r>
                      <a:r>
                        <a:rPr sz="1800" spc="50" dirty="0">
                          <a:latin typeface="Arial Narrow"/>
                          <a:cs typeface="Arial Narrow"/>
                        </a:rPr>
                        <a:t>tio</a:t>
                      </a:r>
                      <a:r>
                        <a:rPr sz="1800" spc="40" dirty="0">
                          <a:latin typeface="Arial Narrow"/>
                          <a:cs typeface="Arial Narrow"/>
                        </a:rPr>
                        <a:t>n</a:t>
                      </a:r>
                      <a:r>
                        <a:rPr sz="1800" dirty="0">
                          <a:latin typeface="Arial Narrow"/>
                          <a:cs typeface="Arial Narrow"/>
                        </a:rPr>
                        <a:t>s</a:t>
                      </a:r>
                      <a:r>
                        <a:rPr sz="1800" spc="100" dirty="0">
                          <a:latin typeface="Arial Narrow"/>
                          <a:cs typeface="Arial Narrow"/>
                        </a:rPr>
                        <a:t> </a:t>
                      </a:r>
                      <a:r>
                        <a:rPr sz="1800" spc="45" dirty="0">
                          <a:latin typeface="Arial Narrow"/>
                          <a:cs typeface="Arial Narrow"/>
                        </a:rPr>
                        <a:t>aga</a:t>
                      </a:r>
                      <a:r>
                        <a:rPr sz="1800" spc="50" dirty="0">
                          <a:latin typeface="Arial Narrow"/>
                          <a:cs typeface="Arial Narrow"/>
                        </a:rPr>
                        <a:t>i</a:t>
                      </a:r>
                      <a:r>
                        <a:rPr sz="1800" spc="40" dirty="0">
                          <a:latin typeface="Arial Narrow"/>
                          <a:cs typeface="Arial Narrow"/>
                        </a:rPr>
                        <a:t>n</a:t>
                      </a:r>
                      <a:r>
                        <a:rPr sz="1800" spc="45" dirty="0">
                          <a:latin typeface="Arial Narrow"/>
                          <a:cs typeface="Arial Narrow"/>
                        </a:rPr>
                        <a:t>s</a:t>
                      </a:r>
                      <a:r>
                        <a:rPr sz="1800" dirty="0">
                          <a:latin typeface="Arial Narrow"/>
                          <a:cs typeface="Arial Narrow"/>
                        </a:rPr>
                        <a:t>t</a:t>
                      </a:r>
                      <a:r>
                        <a:rPr sz="1800" spc="120" dirty="0">
                          <a:latin typeface="Arial Narrow"/>
                          <a:cs typeface="Arial Narrow"/>
                        </a:rPr>
                        <a:t> </a:t>
                      </a:r>
                      <a:r>
                        <a:rPr sz="1800" spc="50" dirty="0">
                          <a:latin typeface="Arial Narrow"/>
                          <a:cs typeface="Arial Narrow"/>
                        </a:rPr>
                        <a:t>t</a:t>
                      </a:r>
                      <a:r>
                        <a:rPr sz="1800" spc="40" dirty="0">
                          <a:latin typeface="Arial Narrow"/>
                          <a:cs typeface="Arial Narrow"/>
                        </a:rPr>
                        <a:t>h</a:t>
                      </a:r>
                      <a:r>
                        <a:rPr sz="1800" dirty="0">
                          <a:latin typeface="Arial Narrow"/>
                          <a:cs typeface="Arial Narrow"/>
                        </a:rPr>
                        <a:t>e</a:t>
                      </a:r>
                      <a:endParaRPr sz="1800">
                        <a:latin typeface="Arial Narrow"/>
                        <a:cs typeface="Arial Narrow"/>
                      </a:endParaRPr>
                    </a:p>
                  </a:txBody>
                  <a:tcPr marL="0" marR="0" marT="0" marB="0">
                    <a:lnL w="57911">
                      <a:solidFill>
                        <a:srgbClr val="0D5265"/>
                      </a:solidFill>
                      <a:prstDash val="solid"/>
                    </a:lnL>
                    <a:lnR w="57911">
                      <a:solidFill>
                        <a:srgbClr val="0D5265"/>
                      </a:solidFill>
                      <a:prstDash val="solid"/>
                    </a:lnR>
                    <a:lnT w="57911">
                      <a:solidFill>
                        <a:srgbClr val="0D5265"/>
                      </a:solidFill>
                      <a:prstDash val="solid"/>
                    </a:lnT>
                    <a:lnB w="57911">
                      <a:solidFill>
                        <a:srgbClr val="0D5265"/>
                      </a:solidFill>
                      <a:prstDash val="solid"/>
                    </a:lnB>
                  </a:tcPr>
                </a:tc>
                <a:tc>
                  <a:txBody>
                    <a:bodyPr/>
                    <a:lstStyle/>
                    <a:p>
                      <a:pPr>
                        <a:lnSpc>
                          <a:spcPct val="100000"/>
                        </a:lnSpc>
                      </a:pPr>
                      <a:r>
                        <a:rPr sz="1800" spc="45" dirty="0">
                          <a:latin typeface="Arial Narrow"/>
                          <a:cs typeface="Arial Narrow"/>
                        </a:rPr>
                        <a:t>sam</a:t>
                      </a:r>
                      <a:r>
                        <a:rPr sz="1800" dirty="0">
                          <a:latin typeface="Arial Narrow"/>
                          <a:cs typeface="Arial Narrow"/>
                        </a:rPr>
                        <a:t>e</a:t>
                      </a:r>
                      <a:endParaRPr sz="1800">
                        <a:latin typeface="Arial Narrow"/>
                        <a:cs typeface="Arial Narrow"/>
                      </a:endParaRPr>
                    </a:p>
                  </a:txBody>
                  <a:tcPr marL="0" marR="0" marT="0" marB="0">
                    <a:lnL w="57911">
                      <a:solidFill>
                        <a:srgbClr val="0D5265"/>
                      </a:solidFill>
                      <a:prstDash val="solid"/>
                    </a:lnL>
                    <a:lnR w="57911">
                      <a:solidFill>
                        <a:srgbClr val="0D5265"/>
                      </a:solidFill>
                      <a:prstDash val="solid"/>
                    </a:lnR>
                    <a:lnB w="57911">
                      <a:solidFill>
                        <a:srgbClr val="0D5265"/>
                      </a:solidFill>
                      <a:prstDash val="soli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1487309" y="6369132"/>
            <a:ext cx="201930" cy="194945"/>
          </a:xfrm>
          <a:prstGeom prst="rect">
            <a:avLst/>
          </a:prstGeom>
        </p:spPr>
        <p:txBody>
          <a:bodyPr vert="horz" wrap="square" lIns="0" tIns="0" rIns="0" bIns="0" rtlCol="0">
            <a:spAutoFit/>
          </a:bodyPr>
          <a:lstStyle/>
          <a:p>
            <a:pPr marL="12700">
              <a:lnSpc>
                <a:spcPct val="100000"/>
              </a:lnSpc>
            </a:pPr>
            <a:r>
              <a:rPr sz="1300" spc="90" dirty="0">
                <a:solidFill>
                  <a:srgbClr val="787871"/>
                </a:solidFill>
                <a:latin typeface="Arial Narrow"/>
                <a:cs typeface="Arial Narrow"/>
              </a:rPr>
              <a:t>33</a:t>
            </a:r>
            <a:endParaRPr sz="1300">
              <a:latin typeface="Arial Narrow"/>
              <a:cs typeface="Arial Narrow"/>
            </a:endParaRPr>
          </a:p>
        </p:txBody>
      </p:sp>
      <p:sp>
        <p:nvSpPr>
          <p:cNvPr id="4" name="object 4"/>
          <p:cNvSpPr txBox="1">
            <a:spLocks noGrp="1"/>
          </p:cNvSpPr>
          <p:nvPr>
            <p:ph type="title"/>
          </p:nvPr>
        </p:nvSpPr>
        <p:spPr>
          <a:xfrm>
            <a:off x="304800" y="351631"/>
            <a:ext cx="10053323" cy="410369"/>
          </a:xfrm>
          <a:prstGeom prst="rect">
            <a:avLst/>
          </a:prstGeom>
        </p:spPr>
        <p:txBody>
          <a:bodyPr vert="horz" wrap="square" lIns="0" tIns="0" rIns="0" bIns="0" rtlCol="0">
            <a:spAutoFit/>
          </a:bodyPr>
          <a:lstStyle/>
          <a:p>
            <a:pPr marL="88900">
              <a:lnSpc>
                <a:spcPts val="3220"/>
              </a:lnSpc>
            </a:pPr>
            <a:r>
              <a:rPr lang="en-US" spc="80" dirty="0">
                <a:latin typeface="Arial" panose="020B0604020202020204" pitchFamily="34" charset="0"/>
                <a:cs typeface="Arial" panose="020B0604020202020204" pitchFamily="34" charset="0"/>
              </a:rPr>
              <a:t>Actionable of Meeting</a:t>
            </a:r>
            <a:endParaRPr spc="-145" dirty="0">
              <a:latin typeface="Arial" panose="020B0604020202020204" pitchFamily="34" charset="0"/>
              <a:cs typeface="Arial" panose="020B0604020202020204" pitchFamily="34" charset="0"/>
            </a:endParaRPr>
          </a:p>
        </p:txBody>
      </p:sp>
      <p:sp>
        <p:nvSpPr>
          <p:cNvPr id="5" name="object 5"/>
          <p:cNvSpPr/>
          <p:nvPr/>
        </p:nvSpPr>
        <p:spPr>
          <a:xfrm>
            <a:off x="152400" y="1014984"/>
            <a:ext cx="11810999" cy="480059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343631" y="4267200"/>
            <a:ext cx="4581525" cy="554990"/>
          </a:xfrm>
          <a:custGeom>
            <a:avLst/>
            <a:gdLst/>
            <a:ahLst/>
            <a:cxnLst/>
            <a:rect l="l" t="t" r="r" b="b"/>
            <a:pathLst>
              <a:path w="4581525" h="554989">
                <a:moveTo>
                  <a:pt x="4488691" y="0"/>
                </a:moveTo>
                <a:lnTo>
                  <a:pt x="2231660" y="0"/>
                </a:lnTo>
                <a:lnTo>
                  <a:pt x="1849846" y="102"/>
                </a:lnTo>
                <a:lnTo>
                  <a:pt x="1809194" y="11685"/>
                </a:lnTo>
                <a:lnTo>
                  <a:pt x="1778648" y="39181"/>
                </a:lnTo>
                <a:lnTo>
                  <a:pt x="1762910" y="77885"/>
                </a:lnTo>
                <a:lnTo>
                  <a:pt x="1761768" y="92464"/>
                </a:lnTo>
                <a:lnTo>
                  <a:pt x="0" y="136611"/>
                </a:lnTo>
                <a:lnTo>
                  <a:pt x="1761768" y="231148"/>
                </a:lnTo>
                <a:lnTo>
                  <a:pt x="1761870" y="466657"/>
                </a:lnTo>
                <a:lnTo>
                  <a:pt x="1763673" y="481040"/>
                </a:lnTo>
                <a:lnTo>
                  <a:pt x="1781083" y="518846"/>
                </a:lnTo>
                <a:lnTo>
                  <a:pt x="1812837" y="544979"/>
                </a:lnTo>
                <a:lnTo>
                  <a:pt x="1854232" y="554735"/>
                </a:lnTo>
                <a:lnTo>
                  <a:pt x="2936528" y="554735"/>
                </a:lnTo>
                <a:lnTo>
                  <a:pt x="4493088" y="554633"/>
                </a:lnTo>
                <a:lnTo>
                  <a:pt x="4533741" y="543047"/>
                </a:lnTo>
                <a:lnTo>
                  <a:pt x="4564288" y="515551"/>
                </a:lnTo>
                <a:lnTo>
                  <a:pt x="4580026" y="476850"/>
                </a:lnTo>
                <a:lnTo>
                  <a:pt x="4581168" y="462271"/>
                </a:lnTo>
                <a:lnTo>
                  <a:pt x="4581168" y="231148"/>
                </a:lnTo>
                <a:lnTo>
                  <a:pt x="4581065" y="88068"/>
                </a:lnTo>
                <a:lnTo>
                  <a:pt x="4569477" y="47420"/>
                </a:lnTo>
                <a:lnTo>
                  <a:pt x="4541978" y="16877"/>
                </a:lnTo>
                <a:lnTo>
                  <a:pt x="4503271" y="1141"/>
                </a:lnTo>
                <a:lnTo>
                  <a:pt x="4488691" y="0"/>
                </a:lnTo>
                <a:close/>
              </a:path>
            </a:pathLst>
          </a:custGeom>
          <a:solidFill>
            <a:srgbClr val="FFFF00"/>
          </a:solidFill>
        </p:spPr>
        <p:txBody>
          <a:bodyPr wrap="square" lIns="0" tIns="0" rIns="0" bIns="0" rtlCol="0"/>
          <a:lstStyle/>
          <a:p>
            <a:endParaRPr dirty="0"/>
          </a:p>
        </p:txBody>
      </p:sp>
      <p:sp>
        <p:nvSpPr>
          <p:cNvPr id="7" name="object 7"/>
          <p:cNvSpPr/>
          <p:nvPr/>
        </p:nvSpPr>
        <p:spPr>
          <a:xfrm>
            <a:off x="3343631" y="4267200"/>
            <a:ext cx="4581525" cy="554990"/>
          </a:xfrm>
          <a:custGeom>
            <a:avLst/>
            <a:gdLst/>
            <a:ahLst/>
            <a:cxnLst/>
            <a:rect l="l" t="t" r="r" b="b"/>
            <a:pathLst>
              <a:path w="4581525" h="554989">
                <a:moveTo>
                  <a:pt x="1761768" y="92464"/>
                </a:moveTo>
                <a:lnTo>
                  <a:pt x="1771524" y="51069"/>
                </a:lnTo>
                <a:lnTo>
                  <a:pt x="1797657" y="19315"/>
                </a:lnTo>
                <a:lnTo>
                  <a:pt x="1835463" y="1904"/>
                </a:lnTo>
                <a:lnTo>
                  <a:pt x="2231660" y="0"/>
                </a:lnTo>
                <a:lnTo>
                  <a:pt x="2936528" y="0"/>
                </a:lnTo>
                <a:lnTo>
                  <a:pt x="4488691" y="0"/>
                </a:lnTo>
                <a:lnTo>
                  <a:pt x="4530089" y="9754"/>
                </a:lnTo>
                <a:lnTo>
                  <a:pt x="4561847" y="35884"/>
                </a:lnTo>
                <a:lnTo>
                  <a:pt x="4579261" y="73686"/>
                </a:lnTo>
                <a:lnTo>
                  <a:pt x="4581168" y="231148"/>
                </a:lnTo>
                <a:lnTo>
                  <a:pt x="4581168" y="462271"/>
                </a:lnTo>
                <a:lnTo>
                  <a:pt x="4571411" y="503664"/>
                </a:lnTo>
                <a:lnTo>
                  <a:pt x="4545278" y="535417"/>
                </a:lnTo>
                <a:lnTo>
                  <a:pt x="4507471" y="552829"/>
                </a:lnTo>
                <a:lnTo>
                  <a:pt x="2936528" y="554735"/>
                </a:lnTo>
                <a:lnTo>
                  <a:pt x="2231660" y="554735"/>
                </a:lnTo>
                <a:lnTo>
                  <a:pt x="1854232" y="554735"/>
                </a:lnTo>
                <a:lnTo>
                  <a:pt x="1812837" y="544979"/>
                </a:lnTo>
                <a:lnTo>
                  <a:pt x="1781083" y="518846"/>
                </a:lnTo>
                <a:lnTo>
                  <a:pt x="1763673" y="481040"/>
                </a:lnTo>
                <a:lnTo>
                  <a:pt x="1761768" y="231148"/>
                </a:lnTo>
                <a:lnTo>
                  <a:pt x="0" y="136611"/>
                </a:lnTo>
                <a:lnTo>
                  <a:pt x="1761768" y="92464"/>
                </a:lnTo>
                <a:close/>
              </a:path>
            </a:pathLst>
          </a:custGeom>
          <a:ln w="12191">
            <a:solidFill>
              <a:srgbClr val="073A48"/>
            </a:solidFill>
          </a:ln>
        </p:spPr>
        <p:txBody>
          <a:bodyPr wrap="square" lIns="0" tIns="0" rIns="0" bIns="0" rtlCol="0"/>
          <a:lstStyle/>
          <a:p>
            <a:endParaRPr/>
          </a:p>
        </p:txBody>
      </p:sp>
      <p:sp>
        <p:nvSpPr>
          <p:cNvPr id="8" name="object 8"/>
          <p:cNvSpPr/>
          <p:nvPr/>
        </p:nvSpPr>
        <p:spPr>
          <a:xfrm>
            <a:off x="8514343" y="2609039"/>
            <a:ext cx="3144520" cy="1405255"/>
          </a:xfrm>
          <a:custGeom>
            <a:avLst/>
            <a:gdLst/>
            <a:ahLst/>
            <a:cxnLst/>
            <a:rect l="l" t="t" r="r" b="b"/>
            <a:pathLst>
              <a:path w="3144520" h="1405254">
                <a:moveTo>
                  <a:pt x="0" y="0"/>
                </a:moveTo>
                <a:lnTo>
                  <a:pt x="794735" y="850440"/>
                </a:lnTo>
                <a:lnTo>
                  <a:pt x="412935" y="850543"/>
                </a:lnTo>
                <a:lnTo>
                  <a:pt x="398552" y="852347"/>
                </a:lnTo>
                <a:lnTo>
                  <a:pt x="360745" y="869759"/>
                </a:lnTo>
                <a:lnTo>
                  <a:pt x="334612" y="901512"/>
                </a:lnTo>
                <a:lnTo>
                  <a:pt x="324855" y="942904"/>
                </a:lnTo>
                <a:lnTo>
                  <a:pt x="324855" y="1081588"/>
                </a:lnTo>
                <a:lnTo>
                  <a:pt x="324958" y="1317108"/>
                </a:lnTo>
                <a:lnTo>
                  <a:pt x="336546" y="1357756"/>
                </a:lnTo>
                <a:lnTo>
                  <a:pt x="364045" y="1388299"/>
                </a:lnTo>
                <a:lnTo>
                  <a:pt x="402752" y="1404034"/>
                </a:lnTo>
                <a:lnTo>
                  <a:pt x="417332" y="1405176"/>
                </a:lnTo>
                <a:lnTo>
                  <a:pt x="1499615" y="1405176"/>
                </a:lnTo>
                <a:lnTo>
                  <a:pt x="3056175" y="1405074"/>
                </a:lnTo>
                <a:lnTo>
                  <a:pt x="3096828" y="1393488"/>
                </a:lnTo>
                <a:lnTo>
                  <a:pt x="3127375" y="1365992"/>
                </a:lnTo>
                <a:lnTo>
                  <a:pt x="3143113" y="1327290"/>
                </a:lnTo>
                <a:lnTo>
                  <a:pt x="3144255" y="1312712"/>
                </a:lnTo>
                <a:lnTo>
                  <a:pt x="3144255" y="1081588"/>
                </a:lnTo>
                <a:lnTo>
                  <a:pt x="3144153" y="938509"/>
                </a:lnTo>
                <a:lnTo>
                  <a:pt x="3132565" y="897861"/>
                </a:lnTo>
                <a:lnTo>
                  <a:pt x="3105066" y="867318"/>
                </a:lnTo>
                <a:lnTo>
                  <a:pt x="3066359" y="851582"/>
                </a:lnTo>
                <a:lnTo>
                  <a:pt x="3051779" y="850440"/>
                </a:lnTo>
                <a:lnTo>
                  <a:pt x="1499615" y="850440"/>
                </a:lnTo>
                <a:lnTo>
                  <a:pt x="0" y="0"/>
                </a:lnTo>
                <a:close/>
              </a:path>
            </a:pathLst>
          </a:custGeom>
          <a:solidFill>
            <a:srgbClr val="FFFF00"/>
          </a:solidFill>
        </p:spPr>
        <p:txBody>
          <a:bodyPr wrap="square" lIns="0" tIns="0" rIns="0" bIns="0" rtlCol="0"/>
          <a:lstStyle/>
          <a:p>
            <a:endParaRPr/>
          </a:p>
        </p:txBody>
      </p:sp>
      <p:sp>
        <p:nvSpPr>
          <p:cNvPr id="9" name="object 9"/>
          <p:cNvSpPr/>
          <p:nvPr/>
        </p:nvSpPr>
        <p:spPr>
          <a:xfrm>
            <a:off x="8514343" y="2609039"/>
            <a:ext cx="3144520" cy="1405255"/>
          </a:xfrm>
          <a:custGeom>
            <a:avLst/>
            <a:gdLst/>
            <a:ahLst/>
            <a:cxnLst/>
            <a:rect l="l" t="t" r="r" b="b"/>
            <a:pathLst>
              <a:path w="3144520" h="1405254">
                <a:moveTo>
                  <a:pt x="324855" y="942904"/>
                </a:moveTo>
                <a:lnTo>
                  <a:pt x="334612" y="901512"/>
                </a:lnTo>
                <a:lnTo>
                  <a:pt x="360745" y="869759"/>
                </a:lnTo>
                <a:lnTo>
                  <a:pt x="398552" y="852347"/>
                </a:lnTo>
                <a:lnTo>
                  <a:pt x="794735" y="850440"/>
                </a:lnTo>
                <a:lnTo>
                  <a:pt x="0" y="0"/>
                </a:lnTo>
                <a:lnTo>
                  <a:pt x="1499615" y="850440"/>
                </a:lnTo>
                <a:lnTo>
                  <a:pt x="3051779" y="850440"/>
                </a:lnTo>
                <a:lnTo>
                  <a:pt x="3066359" y="851582"/>
                </a:lnTo>
                <a:lnTo>
                  <a:pt x="3105066" y="867318"/>
                </a:lnTo>
                <a:lnTo>
                  <a:pt x="3132565" y="897861"/>
                </a:lnTo>
                <a:lnTo>
                  <a:pt x="3144153" y="938509"/>
                </a:lnTo>
                <a:lnTo>
                  <a:pt x="3144255" y="1081588"/>
                </a:lnTo>
                <a:lnTo>
                  <a:pt x="3144255" y="1312712"/>
                </a:lnTo>
                <a:lnTo>
                  <a:pt x="3134499" y="1354104"/>
                </a:lnTo>
                <a:lnTo>
                  <a:pt x="3108366" y="1385858"/>
                </a:lnTo>
                <a:lnTo>
                  <a:pt x="3070559" y="1403270"/>
                </a:lnTo>
                <a:lnTo>
                  <a:pt x="1499615" y="1405176"/>
                </a:lnTo>
                <a:lnTo>
                  <a:pt x="794735" y="1405176"/>
                </a:lnTo>
                <a:lnTo>
                  <a:pt x="417332" y="1405176"/>
                </a:lnTo>
                <a:lnTo>
                  <a:pt x="375934" y="1395421"/>
                </a:lnTo>
                <a:lnTo>
                  <a:pt x="344176" y="1369291"/>
                </a:lnTo>
                <a:lnTo>
                  <a:pt x="326762" y="1331489"/>
                </a:lnTo>
                <a:lnTo>
                  <a:pt x="324855" y="1081588"/>
                </a:lnTo>
                <a:lnTo>
                  <a:pt x="324855" y="942904"/>
                </a:lnTo>
                <a:close/>
              </a:path>
            </a:pathLst>
          </a:custGeom>
          <a:ln w="12191">
            <a:solidFill>
              <a:srgbClr val="073A48"/>
            </a:solidFill>
          </a:ln>
        </p:spPr>
        <p:txBody>
          <a:bodyPr wrap="square" lIns="0" tIns="0" rIns="0" bIns="0" rtlCol="0"/>
          <a:lstStyle/>
          <a:p>
            <a:endParaRPr/>
          </a:p>
        </p:txBody>
      </p:sp>
      <p:sp>
        <p:nvSpPr>
          <p:cNvPr id="10" name="object 10"/>
          <p:cNvSpPr txBox="1"/>
          <p:nvPr/>
        </p:nvSpPr>
        <p:spPr>
          <a:xfrm>
            <a:off x="5233182" y="3545059"/>
            <a:ext cx="6010843" cy="1154162"/>
          </a:xfrm>
          <a:prstGeom prst="rect">
            <a:avLst/>
          </a:prstGeom>
        </p:spPr>
        <p:txBody>
          <a:bodyPr vert="horz" wrap="square" lIns="0" tIns="0" rIns="0" bIns="0" rtlCol="0">
            <a:spAutoFit/>
          </a:bodyPr>
          <a:lstStyle/>
          <a:p>
            <a:pPr marL="4632960" marR="5080" indent="-620395">
              <a:lnSpc>
                <a:spcPct val="100000"/>
              </a:lnSpc>
            </a:pPr>
            <a:r>
              <a:rPr sz="1400" spc="-45" dirty="0">
                <a:latin typeface="Arial Narrow"/>
                <a:cs typeface="Arial Narrow"/>
              </a:rPr>
              <a:t>C</a:t>
            </a:r>
            <a:r>
              <a:rPr sz="1400" spc="50" dirty="0">
                <a:latin typeface="Arial Narrow"/>
                <a:cs typeface="Arial Narrow"/>
              </a:rPr>
              <a:t>li</a:t>
            </a:r>
            <a:r>
              <a:rPr sz="1400" spc="20" dirty="0">
                <a:latin typeface="Arial Narrow"/>
                <a:cs typeface="Arial Narrow"/>
              </a:rPr>
              <a:t>c</a:t>
            </a:r>
            <a:r>
              <a:rPr sz="1400" spc="15" dirty="0">
                <a:latin typeface="Arial Narrow"/>
                <a:cs typeface="Arial Narrow"/>
              </a:rPr>
              <a:t>k</a:t>
            </a:r>
            <a:r>
              <a:rPr sz="1400" spc="65" dirty="0">
                <a:latin typeface="Arial Narrow"/>
                <a:cs typeface="Arial Narrow"/>
              </a:rPr>
              <a:t> </a:t>
            </a:r>
            <a:r>
              <a:rPr sz="1400" spc="70" dirty="0">
                <a:latin typeface="Arial Narrow"/>
                <a:cs typeface="Arial Narrow"/>
              </a:rPr>
              <a:t>He</a:t>
            </a:r>
            <a:r>
              <a:rPr sz="1400" spc="30" dirty="0">
                <a:latin typeface="Arial Narrow"/>
                <a:cs typeface="Arial Narrow"/>
              </a:rPr>
              <a:t>r</a:t>
            </a:r>
            <a:r>
              <a:rPr sz="1400" spc="-20" dirty="0">
                <a:latin typeface="Arial Narrow"/>
                <a:cs typeface="Arial Narrow"/>
              </a:rPr>
              <a:t>e</a:t>
            </a:r>
            <a:r>
              <a:rPr sz="1400" spc="7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a:t>
            </a:r>
            <a:r>
              <a:rPr sz="1400" spc="45" dirty="0">
                <a:latin typeface="Arial Narrow"/>
                <a:cs typeface="Arial Narrow"/>
              </a:rPr>
              <a:t>co</a:t>
            </a:r>
            <a:r>
              <a:rPr sz="1400" spc="50" dirty="0">
                <a:latin typeface="Arial Narrow"/>
                <a:cs typeface="Arial Narrow"/>
              </a:rPr>
              <a:t>m</a:t>
            </a:r>
            <a:r>
              <a:rPr sz="1400" spc="90" dirty="0">
                <a:latin typeface="Arial Narrow"/>
                <a:cs typeface="Arial Narrow"/>
              </a:rPr>
              <a:t>p</a:t>
            </a:r>
            <a:r>
              <a:rPr sz="1400" spc="50" dirty="0">
                <a:latin typeface="Arial Narrow"/>
                <a:cs typeface="Arial Narrow"/>
              </a:rPr>
              <a:t>l</a:t>
            </a:r>
            <a:r>
              <a:rPr sz="1400" dirty="0">
                <a:latin typeface="Arial Narrow"/>
                <a:cs typeface="Arial Narrow"/>
              </a:rPr>
              <a:t>e</a:t>
            </a:r>
            <a:r>
              <a:rPr sz="1400" spc="100" dirty="0">
                <a:latin typeface="Arial Narrow"/>
                <a:cs typeface="Arial Narrow"/>
              </a:rPr>
              <a:t>t</a:t>
            </a:r>
            <a:r>
              <a:rPr sz="1400" spc="-20" dirty="0">
                <a:latin typeface="Arial Narrow"/>
                <a:cs typeface="Arial Narrow"/>
              </a:rPr>
              <a:t>e</a:t>
            </a:r>
            <a:r>
              <a:rPr sz="1400" spc="75" dirty="0">
                <a:latin typeface="Arial Narrow"/>
                <a:cs typeface="Arial Narrow"/>
              </a:rPr>
              <a:t> </a:t>
            </a:r>
            <a:r>
              <a:rPr sz="1400" spc="50" dirty="0">
                <a:latin typeface="Arial Narrow"/>
                <a:cs typeface="Arial Narrow"/>
              </a:rPr>
              <a:t>y</a:t>
            </a:r>
            <a:r>
              <a:rPr sz="1400" spc="60" dirty="0">
                <a:latin typeface="Arial Narrow"/>
                <a:cs typeface="Arial Narrow"/>
              </a:rPr>
              <a:t>o</a:t>
            </a:r>
            <a:r>
              <a:rPr sz="1400" spc="55" dirty="0">
                <a:latin typeface="Arial Narrow"/>
                <a:cs typeface="Arial Narrow"/>
              </a:rPr>
              <a:t>u</a:t>
            </a:r>
            <a:r>
              <a:rPr sz="1400" spc="35" dirty="0">
                <a:latin typeface="Arial Narrow"/>
                <a:cs typeface="Arial Narrow"/>
              </a:rPr>
              <a:t>r</a:t>
            </a:r>
            <a:r>
              <a:rPr sz="1400" spc="30" dirty="0">
                <a:latin typeface="Arial Narrow"/>
                <a:cs typeface="Arial Narrow"/>
              </a:rPr>
              <a:t> </a:t>
            </a:r>
            <a:r>
              <a:rPr sz="1400" dirty="0">
                <a:latin typeface="Arial Narrow"/>
                <a:cs typeface="Arial Narrow"/>
              </a:rPr>
              <a:t>a</a:t>
            </a:r>
            <a:r>
              <a:rPr sz="1400" spc="20" dirty="0">
                <a:latin typeface="Arial Narrow"/>
                <a:cs typeface="Arial Narrow"/>
              </a:rPr>
              <a:t>c</a:t>
            </a:r>
            <a:r>
              <a:rPr sz="1400" spc="114" dirty="0">
                <a:latin typeface="Arial Narrow"/>
                <a:cs typeface="Arial Narrow"/>
              </a:rPr>
              <a:t>t</a:t>
            </a:r>
            <a:r>
              <a:rPr sz="1400" spc="50" dirty="0">
                <a:latin typeface="Arial Narrow"/>
                <a:cs typeface="Arial Narrow"/>
              </a:rPr>
              <a:t>i</a:t>
            </a:r>
            <a:r>
              <a:rPr sz="1400" spc="55" dirty="0">
                <a:latin typeface="Arial Narrow"/>
                <a:cs typeface="Arial Narrow"/>
              </a:rPr>
              <a:t>o</a:t>
            </a:r>
            <a:r>
              <a:rPr sz="1400" spc="40" dirty="0">
                <a:latin typeface="Arial Narrow"/>
                <a:cs typeface="Arial Narrow"/>
              </a:rPr>
              <a:t>n</a:t>
            </a:r>
            <a:r>
              <a:rPr sz="1400" spc="35" dirty="0">
                <a:latin typeface="Arial Narrow"/>
                <a:cs typeface="Arial Narrow"/>
              </a:rPr>
              <a:t>a</a:t>
            </a:r>
            <a:r>
              <a:rPr sz="1400" spc="90" dirty="0">
                <a:latin typeface="Arial Narrow"/>
                <a:cs typeface="Arial Narrow"/>
              </a:rPr>
              <a:t>b</a:t>
            </a:r>
            <a:r>
              <a:rPr sz="1400" spc="30" dirty="0">
                <a:latin typeface="Arial Narrow"/>
                <a:cs typeface="Arial Narrow"/>
              </a:rPr>
              <a:t>le</a:t>
            </a:r>
            <a:endParaRPr sz="1400" dirty="0">
              <a:latin typeface="Arial Narrow"/>
              <a:cs typeface="Arial Narrow"/>
            </a:endParaRPr>
          </a:p>
          <a:p>
            <a:pPr>
              <a:lnSpc>
                <a:spcPct val="100000"/>
              </a:lnSpc>
            </a:pPr>
            <a:endParaRPr sz="1400" dirty="0">
              <a:latin typeface="Times New Roman"/>
              <a:cs typeface="Times New Roman"/>
            </a:endParaRPr>
          </a:p>
          <a:p>
            <a:pPr>
              <a:lnSpc>
                <a:spcPct val="100000"/>
              </a:lnSpc>
              <a:spcBef>
                <a:spcPts val="42"/>
              </a:spcBef>
            </a:pPr>
            <a:endParaRPr sz="1900" dirty="0">
              <a:latin typeface="Times New Roman"/>
              <a:cs typeface="Times New Roman"/>
            </a:endParaRPr>
          </a:p>
          <a:p>
            <a:pPr marL="12700">
              <a:lnSpc>
                <a:spcPct val="100000"/>
              </a:lnSpc>
            </a:pPr>
            <a:r>
              <a:rPr sz="1400" spc="-45" dirty="0">
                <a:latin typeface="Arial Narrow"/>
                <a:cs typeface="Arial Narrow"/>
              </a:rPr>
              <a:t>C</a:t>
            </a:r>
            <a:r>
              <a:rPr sz="1400" spc="50" dirty="0">
                <a:latin typeface="Arial Narrow"/>
                <a:cs typeface="Arial Narrow"/>
              </a:rPr>
              <a:t>li</a:t>
            </a:r>
            <a:r>
              <a:rPr sz="1400" spc="20" dirty="0">
                <a:latin typeface="Arial Narrow"/>
                <a:cs typeface="Arial Narrow"/>
              </a:rPr>
              <a:t>c</a:t>
            </a:r>
            <a:r>
              <a:rPr sz="1400" spc="15" dirty="0">
                <a:latin typeface="Arial Narrow"/>
                <a:cs typeface="Arial Narrow"/>
              </a:rPr>
              <a:t>k</a:t>
            </a:r>
            <a:r>
              <a:rPr sz="1400" spc="65" dirty="0">
                <a:latin typeface="Arial Narrow"/>
                <a:cs typeface="Arial Narrow"/>
              </a:rPr>
              <a:t> </a:t>
            </a:r>
            <a:r>
              <a:rPr sz="1400" spc="70" dirty="0">
                <a:latin typeface="Arial Narrow"/>
                <a:cs typeface="Arial Narrow"/>
              </a:rPr>
              <a:t>He</a:t>
            </a:r>
            <a:r>
              <a:rPr sz="1400" spc="30" dirty="0">
                <a:latin typeface="Arial Narrow"/>
                <a:cs typeface="Arial Narrow"/>
              </a:rPr>
              <a:t>r</a:t>
            </a:r>
            <a:r>
              <a:rPr sz="1400" spc="-20" dirty="0">
                <a:latin typeface="Arial Narrow"/>
                <a:cs typeface="Arial Narrow"/>
              </a:rPr>
              <a:t>e</a:t>
            </a:r>
            <a:r>
              <a:rPr sz="1400" spc="75" dirty="0">
                <a:latin typeface="Arial Narrow"/>
                <a:cs typeface="Arial Narrow"/>
              </a:rPr>
              <a:t> </a:t>
            </a:r>
            <a:r>
              <a:rPr sz="1400" spc="100" dirty="0">
                <a:latin typeface="Arial Narrow"/>
                <a:cs typeface="Arial Narrow"/>
              </a:rPr>
              <a:t>t</a:t>
            </a:r>
            <a:r>
              <a:rPr sz="1400" spc="15" dirty="0">
                <a:latin typeface="Arial Narrow"/>
                <a:cs typeface="Arial Narrow"/>
              </a:rPr>
              <a:t>o</a:t>
            </a:r>
            <a:r>
              <a:rPr sz="1400" spc="75" dirty="0">
                <a:latin typeface="Arial Narrow"/>
                <a:cs typeface="Arial Narrow"/>
              </a:rPr>
              <a:t> </a:t>
            </a:r>
            <a:r>
              <a:rPr sz="1400" spc="45" dirty="0">
                <a:latin typeface="Arial Narrow"/>
                <a:cs typeface="Arial Narrow"/>
              </a:rPr>
              <a:t>c</a:t>
            </a:r>
            <a:r>
              <a:rPr sz="1400" spc="50" dirty="0">
                <a:latin typeface="Arial Narrow"/>
                <a:cs typeface="Arial Narrow"/>
              </a:rPr>
              <a:t>h</a:t>
            </a:r>
            <a:r>
              <a:rPr sz="1400" spc="15" dirty="0">
                <a:latin typeface="Arial Narrow"/>
                <a:cs typeface="Arial Narrow"/>
              </a:rPr>
              <a:t>e</a:t>
            </a:r>
            <a:r>
              <a:rPr sz="1400" spc="40" dirty="0">
                <a:latin typeface="Arial Narrow"/>
                <a:cs typeface="Arial Narrow"/>
              </a:rPr>
              <a:t>c</a:t>
            </a:r>
            <a:r>
              <a:rPr sz="1400" spc="5" dirty="0">
                <a:latin typeface="Arial Narrow"/>
                <a:cs typeface="Arial Narrow"/>
              </a:rPr>
              <a:t>k</a:t>
            </a:r>
            <a:r>
              <a:rPr sz="1400" spc="65" dirty="0">
                <a:latin typeface="Arial Narrow"/>
                <a:cs typeface="Arial Narrow"/>
              </a:rPr>
              <a:t> </a:t>
            </a:r>
            <a:r>
              <a:rPr sz="1400" spc="50" dirty="0">
                <a:latin typeface="Arial Narrow"/>
                <a:cs typeface="Arial Narrow"/>
              </a:rPr>
              <a:t>y</a:t>
            </a:r>
            <a:r>
              <a:rPr sz="1400" spc="60" dirty="0">
                <a:latin typeface="Arial Narrow"/>
                <a:cs typeface="Arial Narrow"/>
              </a:rPr>
              <a:t>o</a:t>
            </a:r>
            <a:r>
              <a:rPr sz="1400" spc="55" dirty="0">
                <a:latin typeface="Arial Narrow"/>
                <a:cs typeface="Arial Narrow"/>
              </a:rPr>
              <a:t>u</a:t>
            </a:r>
            <a:r>
              <a:rPr sz="1400" spc="35" dirty="0">
                <a:latin typeface="Arial Narrow"/>
                <a:cs typeface="Arial Narrow"/>
              </a:rPr>
              <a:t>r</a:t>
            </a:r>
            <a:r>
              <a:rPr sz="1400" spc="70" dirty="0">
                <a:latin typeface="Arial Narrow"/>
                <a:cs typeface="Arial Narrow"/>
              </a:rPr>
              <a:t> </a:t>
            </a:r>
            <a:r>
              <a:rPr sz="1400" dirty="0">
                <a:latin typeface="Arial Narrow"/>
                <a:cs typeface="Arial Narrow"/>
              </a:rPr>
              <a:t>a</a:t>
            </a:r>
            <a:r>
              <a:rPr sz="1400" spc="85" dirty="0">
                <a:latin typeface="Arial Narrow"/>
                <a:cs typeface="Arial Narrow"/>
              </a:rPr>
              <a:t>c</a:t>
            </a:r>
            <a:r>
              <a:rPr sz="1400" spc="55" dirty="0">
                <a:latin typeface="Arial Narrow"/>
                <a:cs typeface="Arial Narrow"/>
              </a:rPr>
              <a:t>t</a:t>
            </a:r>
            <a:r>
              <a:rPr sz="1400" spc="50" dirty="0">
                <a:latin typeface="Arial Narrow"/>
                <a:cs typeface="Arial Narrow"/>
              </a:rPr>
              <a:t>i</a:t>
            </a:r>
            <a:r>
              <a:rPr sz="1400" spc="60" dirty="0">
                <a:latin typeface="Arial Narrow"/>
                <a:cs typeface="Arial Narrow"/>
              </a:rPr>
              <a:t>o</a:t>
            </a:r>
            <a:r>
              <a:rPr sz="1400" spc="65" dirty="0">
                <a:latin typeface="Arial Narrow"/>
                <a:cs typeface="Arial Narrow"/>
              </a:rPr>
              <a:t>n</a:t>
            </a:r>
            <a:r>
              <a:rPr sz="1400" dirty="0">
                <a:latin typeface="Arial Narrow"/>
                <a:cs typeface="Arial Narrow"/>
              </a:rPr>
              <a:t>a</a:t>
            </a:r>
            <a:r>
              <a:rPr sz="1400" spc="90" dirty="0">
                <a:latin typeface="Arial Narrow"/>
                <a:cs typeface="Arial Narrow"/>
              </a:rPr>
              <a:t>b</a:t>
            </a:r>
            <a:r>
              <a:rPr sz="1400" spc="50" dirty="0">
                <a:latin typeface="Arial Narrow"/>
                <a:cs typeface="Arial Narrow"/>
              </a:rPr>
              <a:t>l</a:t>
            </a:r>
            <a:r>
              <a:rPr sz="1400" spc="-20" dirty="0">
                <a:latin typeface="Arial Narrow"/>
                <a:cs typeface="Arial Narrow"/>
              </a:rPr>
              <a:t>e</a:t>
            </a:r>
            <a:endParaRPr sz="1400" dirty="0">
              <a:latin typeface="Arial Narrow"/>
              <a:cs typeface="Arial Narrow"/>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09DEFB-8157-44B7-AD0A-47468A925AA7}"/>
              </a:ext>
            </a:extLst>
          </p:cNvPr>
          <p:cNvSpPr>
            <a:spLocks noGrp="1"/>
          </p:cNvSpPr>
          <p:nvPr>
            <p:ph type="title"/>
          </p:nvPr>
        </p:nvSpPr>
        <p:spPr>
          <a:xfrm>
            <a:off x="838200" y="2895600"/>
            <a:ext cx="10053323" cy="430887"/>
          </a:xfrm>
        </p:spPr>
        <p:txBody>
          <a:bodyPr/>
          <a:lstStyle/>
          <a:p>
            <a:r>
              <a:rPr lang="en-US" sz="2800" b="1" spc="5" dirty="0">
                <a:latin typeface="Arial" panose="020B0604020202020204" pitchFamily="34" charset="0"/>
                <a:cs typeface="Arial" panose="020B0604020202020204" pitchFamily="34" charset="0"/>
              </a:rPr>
              <a:t>Future Enhancement / Upcoming Functionality</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9258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F82C7F-08EC-70D6-85E0-660AA7491C5F}"/>
              </a:ext>
            </a:extLst>
          </p:cNvPr>
          <p:cNvSpPr>
            <a:spLocks noGrp="1"/>
          </p:cNvSpPr>
          <p:nvPr>
            <p:ph type="title"/>
          </p:nvPr>
        </p:nvSpPr>
        <p:spPr>
          <a:xfrm>
            <a:off x="381000" y="234914"/>
            <a:ext cx="10132061" cy="430887"/>
          </a:xfrm>
        </p:spPr>
        <p:txBody>
          <a:bodyPr/>
          <a:lstStyle/>
          <a:p>
            <a:r>
              <a:rPr lang="en-GB" dirty="0">
                <a:latin typeface="Arial" panose="020B0604020202020204" pitchFamily="34" charset="0"/>
                <a:cs typeface="Arial" panose="020B0604020202020204" pitchFamily="34" charset="0"/>
              </a:rPr>
              <a:t>Budget File</a:t>
            </a:r>
            <a:endParaRPr lang="en-IN"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CC8D5827-3855-E211-FE00-8E8118F6D928}"/>
              </a:ext>
            </a:extLst>
          </p:cNvPr>
          <p:cNvPicPr>
            <a:picLocks noChangeAspect="1"/>
          </p:cNvPicPr>
          <p:nvPr/>
        </p:nvPicPr>
        <p:blipFill>
          <a:blip r:embed="rId3"/>
          <a:stretch>
            <a:fillRect/>
          </a:stretch>
        </p:blipFill>
        <p:spPr>
          <a:xfrm>
            <a:off x="311639" y="1347280"/>
            <a:ext cx="10820400" cy="4831399"/>
          </a:xfrm>
          <a:prstGeom prst="rect">
            <a:avLst/>
          </a:prstGeom>
        </p:spPr>
      </p:pic>
      <p:sp>
        <p:nvSpPr>
          <p:cNvPr id="8" name="object 6">
            <a:extLst>
              <a:ext uri="{FF2B5EF4-FFF2-40B4-BE49-F238E27FC236}">
                <a16:creationId xmlns:a16="http://schemas.microsoft.com/office/drawing/2014/main" xmlns="" id="{DB2D647D-4FBF-DC4D-BF8B-6D0A8B62C71D}"/>
              </a:ext>
            </a:extLst>
          </p:cNvPr>
          <p:cNvSpPr/>
          <p:nvPr/>
        </p:nvSpPr>
        <p:spPr>
          <a:xfrm>
            <a:off x="3724275" y="5007610"/>
            <a:ext cx="4581525" cy="554990"/>
          </a:xfrm>
          <a:custGeom>
            <a:avLst/>
            <a:gdLst/>
            <a:ahLst/>
            <a:cxnLst/>
            <a:rect l="l" t="t" r="r" b="b"/>
            <a:pathLst>
              <a:path w="4581525" h="554989">
                <a:moveTo>
                  <a:pt x="4488691" y="0"/>
                </a:moveTo>
                <a:lnTo>
                  <a:pt x="2231660" y="0"/>
                </a:lnTo>
                <a:lnTo>
                  <a:pt x="1849846" y="102"/>
                </a:lnTo>
                <a:lnTo>
                  <a:pt x="1809194" y="11685"/>
                </a:lnTo>
                <a:lnTo>
                  <a:pt x="1778648" y="39181"/>
                </a:lnTo>
                <a:lnTo>
                  <a:pt x="1762910" y="77885"/>
                </a:lnTo>
                <a:lnTo>
                  <a:pt x="1761768" y="92464"/>
                </a:lnTo>
                <a:lnTo>
                  <a:pt x="0" y="136611"/>
                </a:lnTo>
                <a:lnTo>
                  <a:pt x="1761768" y="231148"/>
                </a:lnTo>
                <a:lnTo>
                  <a:pt x="1761870" y="466657"/>
                </a:lnTo>
                <a:lnTo>
                  <a:pt x="1763673" y="481040"/>
                </a:lnTo>
                <a:lnTo>
                  <a:pt x="1781083" y="518846"/>
                </a:lnTo>
                <a:lnTo>
                  <a:pt x="1812837" y="544979"/>
                </a:lnTo>
                <a:lnTo>
                  <a:pt x="1854232" y="554735"/>
                </a:lnTo>
                <a:lnTo>
                  <a:pt x="2936528" y="554735"/>
                </a:lnTo>
                <a:lnTo>
                  <a:pt x="4493088" y="554633"/>
                </a:lnTo>
                <a:lnTo>
                  <a:pt x="4533741" y="543047"/>
                </a:lnTo>
                <a:lnTo>
                  <a:pt x="4564288" y="515551"/>
                </a:lnTo>
                <a:lnTo>
                  <a:pt x="4580026" y="476850"/>
                </a:lnTo>
                <a:lnTo>
                  <a:pt x="4581168" y="462271"/>
                </a:lnTo>
                <a:lnTo>
                  <a:pt x="4581168" y="231148"/>
                </a:lnTo>
                <a:lnTo>
                  <a:pt x="4581065" y="88068"/>
                </a:lnTo>
                <a:lnTo>
                  <a:pt x="4569477" y="47420"/>
                </a:lnTo>
                <a:lnTo>
                  <a:pt x="4541978" y="16877"/>
                </a:lnTo>
                <a:lnTo>
                  <a:pt x="4503271" y="1141"/>
                </a:lnTo>
                <a:lnTo>
                  <a:pt x="4488691" y="0"/>
                </a:lnTo>
                <a:close/>
              </a:path>
            </a:pathLst>
          </a:custGeom>
          <a:solidFill>
            <a:srgbClr val="FFFF00"/>
          </a:solidFill>
        </p:spPr>
        <p:txBody>
          <a:bodyPr wrap="square" lIns="0" tIns="0" rIns="0" bIns="0" rtlCol="0"/>
          <a:lstStyle/>
          <a:p>
            <a:endParaRPr dirty="0"/>
          </a:p>
        </p:txBody>
      </p:sp>
      <p:sp>
        <p:nvSpPr>
          <p:cNvPr id="9" name="object 10">
            <a:extLst>
              <a:ext uri="{FF2B5EF4-FFF2-40B4-BE49-F238E27FC236}">
                <a16:creationId xmlns:a16="http://schemas.microsoft.com/office/drawing/2014/main" xmlns="" id="{1D583DD1-C547-8CD1-095E-FCE451653F14}"/>
              </a:ext>
            </a:extLst>
          </p:cNvPr>
          <p:cNvSpPr txBox="1"/>
          <p:nvPr/>
        </p:nvSpPr>
        <p:spPr>
          <a:xfrm>
            <a:off x="5703277" y="4572000"/>
            <a:ext cx="2373923" cy="938719"/>
          </a:xfrm>
          <a:prstGeom prst="rect">
            <a:avLst/>
          </a:prstGeom>
        </p:spPr>
        <p:txBody>
          <a:bodyPr vert="horz" wrap="square" lIns="0" tIns="0" rIns="0" bIns="0" rtlCol="0">
            <a:spAutoFit/>
          </a:bodyPr>
          <a:lstStyle/>
          <a:p>
            <a:pPr>
              <a:lnSpc>
                <a:spcPct val="100000"/>
              </a:lnSpc>
            </a:pPr>
            <a:endParaRPr sz="1400" b="1" dirty="0">
              <a:latin typeface="Times New Roman"/>
              <a:cs typeface="Times New Roman"/>
            </a:endParaRPr>
          </a:p>
          <a:p>
            <a:pPr>
              <a:lnSpc>
                <a:spcPct val="100000"/>
              </a:lnSpc>
              <a:spcBef>
                <a:spcPts val="42"/>
              </a:spcBef>
            </a:pPr>
            <a:endParaRPr sz="1900" b="1" dirty="0">
              <a:latin typeface="Times New Roman"/>
              <a:cs typeface="Times New Roman"/>
            </a:endParaRPr>
          </a:p>
          <a:p>
            <a:pPr marL="12700">
              <a:lnSpc>
                <a:spcPct val="100000"/>
              </a:lnSpc>
            </a:pPr>
            <a:r>
              <a:rPr lang="en-GB" sz="1400" b="1" spc="-45" dirty="0">
                <a:latin typeface="Arial Narrow"/>
                <a:cs typeface="Arial Narrow"/>
              </a:rPr>
              <a:t>User view the Budget related file(s) count</a:t>
            </a:r>
            <a:endParaRPr sz="1400" b="1" dirty="0">
              <a:latin typeface="Arial Narrow"/>
              <a:cs typeface="Arial Narrow"/>
            </a:endParaRPr>
          </a:p>
        </p:txBody>
      </p:sp>
      <p:sp>
        <p:nvSpPr>
          <p:cNvPr id="10" name="object 6">
            <a:extLst>
              <a:ext uri="{FF2B5EF4-FFF2-40B4-BE49-F238E27FC236}">
                <a16:creationId xmlns:a16="http://schemas.microsoft.com/office/drawing/2014/main" xmlns="" id="{14FB4190-9EBC-55C9-CBBE-7B12F4E1389B}"/>
              </a:ext>
            </a:extLst>
          </p:cNvPr>
          <p:cNvSpPr/>
          <p:nvPr/>
        </p:nvSpPr>
        <p:spPr>
          <a:xfrm>
            <a:off x="5781675" y="1807210"/>
            <a:ext cx="4581525" cy="554990"/>
          </a:xfrm>
          <a:custGeom>
            <a:avLst/>
            <a:gdLst/>
            <a:ahLst/>
            <a:cxnLst/>
            <a:rect l="l" t="t" r="r" b="b"/>
            <a:pathLst>
              <a:path w="4581525" h="554989">
                <a:moveTo>
                  <a:pt x="4488691" y="0"/>
                </a:moveTo>
                <a:lnTo>
                  <a:pt x="2231660" y="0"/>
                </a:lnTo>
                <a:lnTo>
                  <a:pt x="1849846" y="102"/>
                </a:lnTo>
                <a:lnTo>
                  <a:pt x="1809194" y="11685"/>
                </a:lnTo>
                <a:lnTo>
                  <a:pt x="1778648" y="39181"/>
                </a:lnTo>
                <a:lnTo>
                  <a:pt x="1762910" y="77885"/>
                </a:lnTo>
                <a:lnTo>
                  <a:pt x="1761768" y="92464"/>
                </a:lnTo>
                <a:lnTo>
                  <a:pt x="0" y="136611"/>
                </a:lnTo>
                <a:lnTo>
                  <a:pt x="1761768" y="231148"/>
                </a:lnTo>
                <a:lnTo>
                  <a:pt x="1761870" y="466657"/>
                </a:lnTo>
                <a:lnTo>
                  <a:pt x="1763673" y="481040"/>
                </a:lnTo>
                <a:lnTo>
                  <a:pt x="1781083" y="518846"/>
                </a:lnTo>
                <a:lnTo>
                  <a:pt x="1812837" y="544979"/>
                </a:lnTo>
                <a:lnTo>
                  <a:pt x="1854232" y="554735"/>
                </a:lnTo>
                <a:lnTo>
                  <a:pt x="2936528" y="554735"/>
                </a:lnTo>
                <a:lnTo>
                  <a:pt x="4493088" y="554633"/>
                </a:lnTo>
                <a:lnTo>
                  <a:pt x="4533741" y="543047"/>
                </a:lnTo>
                <a:lnTo>
                  <a:pt x="4564288" y="515551"/>
                </a:lnTo>
                <a:lnTo>
                  <a:pt x="4580026" y="476850"/>
                </a:lnTo>
                <a:lnTo>
                  <a:pt x="4581168" y="462271"/>
                </a:lnTo>
                <a:lnTo>
                  <a:pt x="4581168" y="231148"/>
                </a:lnTo>
                <a:lnTo>
                  <a:pt x="4581065" y="88068"/>
                </a:lnTo>
                <a:lnTo>
                  <a:pt x="4569477" y="47420"/>
                </a:lnTo>
                <a:lnTo>
                  <a:pt x="4541978" y="16877"/>
                </a:lnTo>
                <a:lnTo>
                  <a:pt x="4503271" y="1141"/>
                </a:lnTo>
                <a:lnTo>
                  <a:pt x="4488691" y="0"/>
                </a:lnTo>
                <a:close/>
              </a:path>
            </a:pathLst>
          </a:custGeom>
          <a:solidFill>
            <a:srgbClr val="FFFF00"/>
          </a:solidFill>
        </p:spPr>
        <p:txBody>
          <a:bodyPr wrap="square" lIns="0" tIns="0" rIns="0" bIns="0" rtlCol="0"/>
          <a:lstStyle/>
          <a:p>
            <a:endParaRPr dirty="0"/>
          </a:p>
        </p:txBody>
      </p:sp>
      <p:sp>
        <p:nvSpPr>
          <p:cNvPr id="11" name="object 10">
            <a:extLst>
              <a:ext uri="{FF2B5EF4-FFF2-40B4-BE49-F238E27FC236}">
                <a16:creationId xmlns:a16="http://schemas.microsoft.com/office/drawing/2014/main" xmlns="" id="{1E883038-13D2-3438-5C5E-E836784C6265}"/>
              </a:ext>
            </a:extLst>
          </p:cNvPr>
          <p:cNvSpPr txBox="1"/>
          <p:nvPr/>
        </p:nvSpPr>
        <p:spPr>
          <a:xfrm>
            <a:off x="7760677" y="1447800"/>
            <a:ext cx="2373923" cy="743204"/>
          </a:xfrm>
          <a:prstGeom prst="rect">
            <a:avLst/>
          </a:prstGeom>
        </p:spPr>
        <p:txBody>
          <a:bodyPr vert="horz" wrap="square" lIns="0" tIns="0" rIns="0" bIns="0" rtlCol="0">
            <a:spAutoFit/>
          </a:bodyPr>
          <a:lstStyle/>
          <a:p>
            <a:pPr>
              <a:lnSpc>
                <a:spcPct val="100000"/>
              </a:lnSpc>
            </a:pPr>
            <a:endParaRPr sz="1400" b="1" dirty="0">
              <a:latin typeface="Times New Roman"/>
              <a:cs typeface="Times New Roman"/>
            </a:endParaRPr>
          </a:p>
          <a:p>
            <a:pPr>
              <a:lnSpc>
                <a:spcPct val="100000"/>
              </a:lnSpc>
              <a:spcBef>
                <a:spcPts val="42"/>
              </a:spcBef>
            </a:pPr>
            <a:endParaRPr sz="1900" b="1" dirty="0">
              <a:latin typeface="Times New Roman"/>
              <a:cs typeface="Times New Roman"/>
            </a:endParaRPr>
          </a:p>
          <a:p>
            <a:pPr marL="12700">
              <a:lnSpc>
                <a:spcPct val="100000"/>
              </a:lnSpc>
            </a:pPr>
            <a:r>
              <a:rPr lang="en-GB" sz="1400" b="1" spc="-45" dirty="0">
                <a:latin typeface="Arial Narrow"/>
                <a:cs typeface="Arial Narrow"/>
              </a:rPr>
              <a:t>User create Budget related file</a:t>
            </a:r>
            <a:endParaRPr sz="1400" b="1" dirty="0">
              <a:latin typeface="Arial Narrow"/>
              <a:cs typeface="Arial Narrow"/>
            </a:endParaRPr>
          </a:p>
        </p:txBody>
      </p:sp>
      <p:sp>
        <p:nvSpPr>
          <p:cNvPr id="12" name="TextBox 11">
            <a:extLst>
              <a:ext uri="{FF2B5EF4-FFF2-40B4-BE49-F238E27FC236}">
                <a16:creationId xmlns:a16="http://schemas.microsoft.com/office/drawing/2014/main" xmlns="" id="{9D622704-CA93-4E6B-8CF5-A6890384CF87}"/>
              </a:ext>
            </a:extLst>
          </p:cNvPr>
          <p:cNvSpPr txBox="1"/>
          <p:nvPr/>
        </p:nvSpPr>
        <p:spPr>
          <a:xfrm>
            <a:off x="314324" y="914400"/>
            <a:ext cx="11115675" cy="446597"/>
          </a:xfrm>
          <a:prstGeom prst="rect">
            <a:avLst/>
          </a:prstGeom>
          <a:noFill/>
        </p:spPr>
        <p:txBody>
          <a:bodyPr wrap="square">
            <a:spAutoFit/>
          </a:bodyPr>
          <a:lstStyle/>
          <a:p>
            <a:pPr marR="0" lvl="0">
              <a:lnSpc>
                <a:spcPct val="107000"/>
              </a:lnSpc>
              <a:spcBef>
                <a:spcPts val="0"/>
              </a:spcBef>
              <a:spcAft>
                <a:spcPts val="800"/>
              </a:spcAft>
            </a:pPr>
            <a:r>
              <a:rPr lang="en-GB" sz="1100" u="sng" dirty="0">
                <a:effectLst/>
                <a:latin typeface="Calibri" panose="020F0502020204030204" pitchFamily="34" charset="0"/>
                <a:ea typeface="Calibri" panose="020F0502020204030204" pitchFamily="34" charset="0"/>
                <a:cs typeface="Calibri" panose="020F0502020204030204" pitchFamily="34" charset="0"/>
              </a:rPr>
              <a:t>File Creation</a:t>
            </a:r>
            <a:r>
              <a:rPr lang="en-GB" sz="1100" dirty="0">
                <a:effectLst/>
                <a:latin typeface="Calibri" panose="020F0502020204030204" pitchFamily="34" charset="0"/>
                <a:ea typeface="Calibri" panose="020F0502020204030204" pitchFamily="34" charset="0"/>
                <a:cs typeface="Calibri" panose="020F0502020204030204" pitchFamily="34" charset="0"/>
              </a:rPr>
              <a:t>: Will provide a separate link to create budget-related files. Files created using this link only would be considered as budget-specific files. The workflow of these files would be similar to other files created in the system. The system would internally handle the segregation of these files from the normal files.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35602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D253F6A-4ACF-433C-90DC-D06A3570A1A1}"/>
              </a:ext>
            </a:extLst>
          </p:cNvPr>
          <p:cNvSpPr txBox="1"/>
          <p:nvPr/>
        </p:nvSpPr>
        <p:spPr>
          <a:xfrm>
            <a:off x="10115938" y="19154"/>
            <a:ext cx="2092960" cy="369332"/>
          </a:xfrm>
          <a:prstGeom prst="rect">
            <a:avLst/>
          </a:prstGeom>
          <a:noFill/>
        </p:spPr>
        <p:txBody>
          <a:bodyPr wrap="square" rtlCol="0">
            <a:spAutoFit/>
          </a:bodyPr>
          <a:lstStyle/>
          <a:p>
            <a:pPr algn="r"/>
            <a:r>
              <a:rPr lang="en-US" b="1" dirty="0"/>
              <a:t>DAP-ST</a:t>
            </a:r>
          </a:p>
        </p:txBody>
      </p:sp>
      <p:pic>
        <p:nvPicPr>
          <p:cNvPr id="8" name="Picture 7">
            <a:extLst>
              <a:ext uri="{FF2B5EF4-FFF2-40B4-BE49-F238E27FC236}">
                <a16:creationId xmlns:a16="http://schemas.microsoft.com/office/drawing/2014/main" xmlns="" id="{151FCE8D-E946-4284-8B57-1EA67EE86E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88353"/>
            <a:ext cx="11353800" cy="4807647"/>
          </a:xfrm>
          <a:prstGeom prst="rect">
            <a:avLst/>
          </a:prstGeom>
          <a:noFill/>
          <a:ln>
            <a:noFill/>
          </a:ln>
        </p:spPr>
      </p:pic>
      <p:sp>
        <p:nvSpPr>
          <p:cNvPr id="10" name="TextBox 9">
            <a:extLst>
              <a:ext uri="{FF2B5EF4-FFF2-40B4-BE49-F238E27FC236}">
                <a16:creationId xmlns:a16="http://schemas.microsoft.com/office/drawing/2014/main" xmlns="" id="{06A38972-18F8-4598-AF07-753A68A6A1DB}"/>
              </a:ext>
            </a:extLst>
          </p:cNvPr>
          <p:cNvSpPr txBox="1"/>
          <p:nvPr/>
        </p:nvSpPr>
        <p:spPr>
          <a:xfrm>
            <a:off x="381000" y="838200"/>
            <a:ext cx="10518197" cy="523220"/>
          </a:xfrm>
          <a:prstGeom prst="rect">
            <a:avLst/>
          </a:prstGeom>
          <a:noFill/>
        </p:spPr>
        <p:txBody>
          <a:bodyPr wrap="square">
            <a:spAutoFit/>
          </a:bodyPr>
          <a:lstStyle/>
          <a:p>
            <a:r>
              <a:rPr lang="en-GB" sz="1400" u="sng" dirty="0">
                <a:effectLst/>
                <a:latin typeface="Calibri" panose="020F0502020204030204" pitchFamily="34" charset="0"/>
                <a:ea typeface="Calibri" panose="020F0502020204030204" pitchFamily="34" charset="0"/>
              </a:rPr>
              <a:t>Quick link to access budget-related files</a:t>
            </a:r>
            <a:r>
              <a:rPr lang="en-GB" sz="1400" dirty="0">
                <a:effectLst/>
                <a:latin typeface="Calibri" panose="020F0502020204030204" pitchFamily="34" charset="0"/>
                <a:ea typeface="Calibri" panose="020F0502020204030204" pitchFamily="34" charset="0"/>
              </a:rPr>
              <a:t>: Will provide a quick link on the dashboard to access the budget-related files received in the inbox separately</a:t>
            </a:r>
            <a:endParaRPr lang="en-GB" sz="1400" dirty="0"/>
          </a:p>
        </p:txBody>
      </p:sp>
      <p:sp>
        <p:nvSpPr>
          <p:cNvPr id="11" name="Title 1">
            <a:extLst>
              <a:ext uri="{FF2B5EF4-FFF2-40B4-BE49-F238E27FC236}">
                <a16:creationId xmlns:a16="http://schemas.microsoft.com/office/drawing/2014/main" xmlns="" id="{F1C7D9A7-912D-4F03-A002-10CB038F2EA4}"/>
              </a:ext>
            </a:extLst>
          </p:cNvPr>
          <p:cNvSpPr txBox="1">
            <a:spLocks/>
          </p:cNvSpPr>
          <p:nvPr/>
        </p:nvSpPr>
        <p:spPr>
          <a:xfrm>
            <a:off x="381000" y="234914"/>
            <a:ext cx="10132061" cy="430887"/>
          </a:xfrm>
          <a:prstGeom prst="rect">
            <a:avLst/>
          </a:prstGeom>
        </p:spPr>
        <p:txBody>
          <a:bodyPr wrap="square" lIns="0" tIns="0" rIns="0" bIns="0">
            <a:spAutoFit/>
          </a:bodyPr>
          <a:lstStyle>
            <a:lvl1pPr>
              <a:defRPr sz="2800" b="1" i="0">
                <a:solidFill>
                  <a:schemeClr val="tx1"/>
                </a:solidFill>
                <a:latin typeface="Trebuchet MS"/>
                <a:ea typeface="+mj-ea"/>
                <a:cs typeface="Trebuchet MS"/>
              </a:defRPr>
            </a:lvl1pPr>
          </a:lstStyle>
          <a:p>
            <a:r>
              <a:rPr lang="en-GB" kern="0">
                <a:latin typeface="Arial" panose="020B0604020202020204" pitchFamily="34" charset="0"/>
                <a:cs typeface="Arial" panose="020B0604020202020204" pitchFamily="34" charset="0"/>
              </a:rPr>
              <a:t>Budget File</a:t>
            </a:r>
            <a:endParaRPr lang="en-IN"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8913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B0DC6-E653-6E6E-A21C-B840796B6BDD}"/>
              </a:ext>
            </a:extLst>
          </p:cNvPr>
          <p:cNvSpPr>
            <a:spLocks noGrp="1"/>
          </p:cNvSpPr>
          <p:nvPr>
            <p:ph type="title"/>
          </p:nvPr>
        </p:nvSpPr>
        <p:spPr>
          <a:xfrm>
            <a:off x="385884" y="263050"/>
            <a:ext cx="10053516" cy="430887"/>
          </a:xfrm>
        </p:spPr>
        <p:txBody>
          <a:bodyPr/>
          <a:lstStyle/>
          <a:p>
            <a:r>
              <a:rPr lang="en-GB" dirty="0">
                <a:latin typeface="Arial" panose="020B0604020202020204" pitchFamily="34" charset="0"/>
                <a:cs typeface="Arial" panose="020B0604020202020204" pitchFamily="34" charset="0"/>
              </a:rPr>
              <a:t>Create Budget File</a:t>
            </a:r>
            <a:endParaRPr lang="en-IN"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736FA55C-49F7-43DE-0DA2-7A248CD36038}"/>
              </a:ext>
            </a:extLst>
          </p:cNvPr>
          <p:cNvPicPr>
            <a:picLocks noChangeAspect="1"/>
          </p:cNvPicPr>
          <p:nvPr/>
        </p:nvPicPr>
        <p:blipFill>
          <a:blip r:embed="rId2"/>
          <a:stretch>
            <a:fillRect/>
          </a:stretch>
        </p:blipFill>
        <p:spPr>
          <a:xfrm>
            <a:off x="228600" y="1462692"/>
            <a:ext cx="11811000" cy="4252307"/>
          </a:xfrm>
          <a:prstGeom prst="rect">
            <a:avLst/>
          </a:prstGeom>
        </p:spPr>
      </p:pic>
    </p:spTree>
    <p:extLst>
      <p:ext uri="{BB962C8B-B14F-4D97-AF65-F5344CB8AC3E}">
        <p14:creationId xmlns:p14="http://schemas.microsoft.com/office/powerpoint/2010/main" val="14533512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8AF9EB-DC2A-DCE2-A2A4-18C95462F84E}"/>
              </a:ext>
            </a:extLst>
          </p:cNvPr>
          <p:cNvSpPr>
            <a:spLocks noGrp="1"/>
          </p:cNvSpPr>
          <p:nvPr>
            <p:ph type="title"/>
          </p:nvPr>
        </p:nvSpPr>
        <p:spPr>
          <a:xfrm>
            <a:off x="381000" y="263050"/>
            <a:ext cx="10741661" cy="430887"/>
          </a:xfrm>
        </p:spPr>
        <p:txBody>
          <a:bodyPr/>
          <a:lstStyle/>
          <a:p>
            <a:r>
              <a:rPr lang="en-GB" dirty="0">
                <a:latin typeface="Arial" panose="020B0604020202020204" pitchFamily="34" charset="0"/>
                <a:cs typeface="Arial" panose="020B0604020202020204" pitchFamily="34" charset="0"/>
              </a:rPr>
              <a:t>Budget File Status</a:t>
            </a:r>
            <a:endParaRPr lang="en-IN"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1685B285-4F97-559A-94BD-800D71655594}"/>
              </a:ext>
            </a:extLst>
          </p:cNvPr>
          <p:cNvPicPr>
            <a:picLocks noChangeAspect="1"/>
          </p:cNvPicPr>
          <p:nvPr/>
        </p:nvPicPr>
        <p:blipFill>
          <a:blip r:embed="rId2"/>
          <a:stretch>
            <a:fillRect/>
          </a:stretch>
        </p:blipFill>
        <p:spPr>
          <a:xfrm>
            <a:off x="381000" y="990600"/>
            <a:ext cx="11125200" cy="5095917"/>
          </a:xfrm>
          <a:prstGeom prst="rect">
            <a:avLst/>
          </a:prstGeom>
        </p:spPr>
      </p:pic>
    </p:spTree>
    <p:extLst>
      <p:ext uri="{BB962C8B-B14F-4D97-AF65-F5344CB8AC3E}">
        <p14:creationId xmlns:p14="http://schemas.microsoft.com/office/powerpoint/2010/main" val="376049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94302" y="6325885"/>
            <a:ext cx="25907" cy="21335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000" y="228600"/>
            <a:ext cx="10053323" cy="410369"/>
          </a:xfrm>
          <a:prstGeom prst="rect">
            <a:avLst/>
          </a:prstGeom>
        </p:spPr>
        <p:txBody>
          <a:bodyPr vert="horz" wrap="square" lIns="0" tIns="0" rIns="0" bIns="0" rtlCol="0">
            <a:spAutoFit/>
          </a:bodyPr>
          <a:lstStyle/>
          <a:p>
            <a:pPr marL="12700">
              <a:lnSpc>
                <a:spcPts val="3220"/>
              </a:lnSpc>
            </a:pPr>
            <a:r>
              <a:rPr lang="en-US" dirty="0">
                <a:latin typeface="Arial" panose="020B0604020202020204" pitchFamily="34" charset="0"/>
                <a:cs typeface="Arial" panose="020B0604020202020204" pitchFamily="34" charset="0"/>
              </a:rPr>
              <a:t>Check New </a:t>
            </a:r>
            <a:r>
              <a:rPr lang="en-US" dirty="0" err="1">
                <a:latin typeface="Arial" panose="020B0604020202020204" pitchFamily="34" charset="0"/>
                <a:cs typeface="Arial" panose="020B0604020202020204" pitchFamily="34" charset="0"/>
              </a:rPr>
              <a:t>eTappal</a:t>
            </a:r>
            <a:endParaRPr dirty="0">
              <a:latin typeface="Arial" panose="020B0604020202020204" pitchFamily="34" charset="0"/>
              <a:cs typeface="Arial" panose="020B0604020202020204" pitchFamily="34" charset="0"/>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90" dirty="0"/>
              <a:t>7</a:t>
            </a:fld>
            <a:endParaRPr spc="90" dirty="0"/>
          </a:p>
        </p:txBody>
      </p:sp>
      <p:pic>
        <p:nvPicPr>
          <p:cNvPr id="15" name="Picture 14">
            <a:extLst>
              <a:ext uri="{FF2B5EF4-FFF2-40B4-BE49-F238E27FC236}">
                <a16:creationId xmlns:a16="http://schemas.microsoft.com/office/drawing/2014/main" xmlns="" id="{956842F3-F70A-FED7-65CA-1668DBBE9F04}"/>
              </a:ext>
            </a:extLst>
          </p:cNvPr>
          <p:cNvPicPr>
            <a:picLocks noChangeAspect="1"/>
          </p:cNvPicPr>
          <p:nvPr/>
        </p:nvPicPr>
        <p:blipFill>
          <a:blip r:embed="rId4"/>
          <a:stretch>
            <a:fillRect/>
          </a:stretch>
        </p:blipFill>
        <p:spPr>
          <a:xfrm>
            <a:off x="0" y="1013062"/>
            <a:ext cx="12192000" cy="5862918"/>
          </a:xfrm>
          <a:prstGeom prst="rect">
            <a:avLst/>
          </a:prstGeom>
        </p:spPr>
      </p:pic>
      <p:sp>
        <p:nvSpPr>
          <p:cNvPr id="17" name="object 5">
            <a:extLst>
              <a:ext uri="{FF2B5EF4-FFF2-40B4-BE49-F238E27FC236}">
                <a16:creationId xmlns:a16="http://schemas.microsoft.com/office/drawing/2014/main" xmlns="" id="{9AF9A881-0960-0D79-B1FC-2B97585B0CFF}"/>
              </a:ext>
            </a:extLst>
          </p:cNvPr>
          <p:cNvSpPr/>
          <p:nvPr/>
        </p:nvSpPr>
        <p:spPr>
          <a:xfrm>
            <a:off x="4038600" y="1905000"/>
            <a:ext cx="3352800" cy="1097915"/>
          </a:xfrm>
          <a:custGeom>
            <a:avLst/>
            <a:gdLst/>
            <a:ahLst/>
            <a:cxnLst/>
            <a:rect l="l" t="t" r="r" b="b"/>
            <a:pathLst>
              <a:path w="1600200" h="1097914">
                <a:moveTo>
                  <a:pt x="511612" y="589690"/>
                </a:moveTo>
                <a:lnTo>
                  <a:pt x="520555" y="547950"/>
                </a:lnTo>
                <a:lnTo>
                  <a:pt x="544787" y="514584"/>
                </a:lnTo>
                <a:lnTo>
                  <a:pt x="580410" y="493496"/>
                </a:lnTo>
                <a:lnTo>
                  <a:pt x="692968" y="488082"/>
                </a:lnTo>
                <a:lnTo>
                  <a:pt x="0" y="0"/>
                </a:lnTo>
                <a:lnTo>
                  <a:pt x="965002" y="488082"/>
                </a:lnTo>
                <a:lnTo>
                  <a:pt x="1498140" y="488082"/>
                </a:lnTo>
                <a:lnTo>
                  <a:pt x="1512748" y="489124"/>
                </a:lnTo>
                <a:lnTo>
                  <a:pt x="1552136" y="503602"/>
                </a:lnTo>
                <a:lnTo>
                  <a:pt x="1581839" y="532068"/>
                </a:lnTo>
                <a:lnTo>
                  <a:pt x="1597961" y="570619"/>
                </a:lnTo>
                <a:lnTo>
                  <a:pt x="1599748" y="589690"/>
                </a:lnTo>
                <a:lnTo>
                  <a:pt x="1599748" y="742090"/>
                </a:lnTo>
                <a:lnTo>
                  <a:pt x="1599748" y="996074"/>
                </a:lnTo>
                <a:lnTo>
                  <a:pt x="1590805" y="1037824"/>
                </a:lnTo>
                <a:lnTo>
                  <a:pt x="1566574" y="1071188"/>
                </a:lnTo>
                <a:lnTo>
                  <a:pt x="1530950" y="1092270"/>
                </a:lnTo>
                <a:lnTo>
                  <a:pt x="965002" y="1097682"/>
                </a:lnTo>
                <a:lnTo>
                  <a:pt x="692968" y="1097682"/>
                </a:lnTo>
                <a:lnTo>
                  <a:pt x="613221" y="1097682"/>
                </a:lnTo>
                <a:lnTo>
                  <a:pt x="571470" y="1088739"/>
                </a:lnTo>
                <a:lnTo>
                  <a:pt x="538106" y="1064507"/>
                </a:lnTo>
                <a:lnTo>
                  <a:pt x="517024" y="1028884"/>
                </a:lnTo>
                <a:lnTo>
                  <a:pt x="511612" y="742090"/>
                </a:lnTo>
                <a:lnTo>
                  <a:pt x="511612" y="589690"/>
                </a:lnTo>
                <a:close/>
              </a:path>
            </a:pathLst>
          </a:custGeom>
          <a:ln w="25400">
            <a:solidFill>
              <a:srgbClr val="385D8A"/>
            </a:solidFill>
          </a:ln>
        </p:spPr>
        <p:txBody>
          <a:bodyPr wrap="square" lIns="0" tIns="0" rIns="0" bIns="0" rtlCol="0"/>
          <a:lstStyle/>
          <a:p>
            <a:endParaRPr/>
          </a:p>
        </p:txBody>
      </p:sp>
      <p:sp>
        <p:nvSpPr>
          <p:cNvPr id="18" name="object 6">
            <a:extLst>
              <a:ext uri="{FF2B5EF4-FFF2-40B4-BE49-F238E27FC236}">
                <a16:creationId xmlns:a16="http://schemas.microsoft.com/office/drawing/2014/main" xmlns="" id="{AC62049E-DB73-5C9C-1BDB-4224BB69A088}"/>
              </a:ext>
            </a:extLst>
          </p:cNvPr>
          <p:cNvSpPr txBox="1"/>
          <p:nvPr/>
        </p:nvSpPr>
        <p:spPr>
          <a:xfrm>
            <a:off x="5105400" y="2464713"/>
            <a:ext cx="2286318" cy="430887"/>
          </a:xfrm>
          <a:prstGeom prst="rect">
            <a:avLst/>
          </a:prstGeom>
        </p:spPr>
        <p:txBody>
          <a:bodyPr vert="horz" wrap="square" lIns="0" tIns="0" rIns="0" bIns="0" rtlCol="0">
            <a:spAutoFit/>
          </a:bodyPr>
          <a:lstStyle/>
          <a:p>
            <a:pPr marL="86995" marR="5080" indent="-74930"/>
            <a:r>
              <a:rPr lang="en-GB" sz="1400" spc="-10" dirty="0">
                <a:latin typeface="Segoe UI"/>
                <a:cs typeface="Segoe UI"/>
              </a:rPr>
              <a:t>Click Here on unfiled e-Tappal to see new e-Tappal</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B0DC6-E653-6E6E-A21C-B840796B6BDD}"/>
              </a:ext>
            </a:extLst>
          </p:cNvPr>
          <p:cNvSpPr>
            <a:spLocks noGrp="1"/>
          </p:cNvSpPr>
          <p:nvPr>
            <p:ph type="title"/>
          </p:nvPr>
        </p:nvSpPr>
        <p:spPr>
          <a:xfrm>
            <a:off x="385884" y="263050"/>
            <a:ext cx="10053516" cy="430887"/>
          </a:xfrm>
        </p:spPr>
        <p:txBody>
          <a:bodyPr/>
          <a:lstStyle/>
          <a:p>
            <a:r>
              <a:rPr lang="en-GB" dirty="0">
                <a:latin typeface="Arial" panose="020B0604020202020204" pitchFamily="34" charset="0"/>
                <a:cs typeface="Arial" panose="020B0604020202020204" pitchFamily="34" charset="0"/>
              </a:rPr>
              <a:t>Create Budget File</a:t>
            </a:r>
            <a:endParaRPr lang="en-IN"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736FA55C-49F7-43DE-0DA2-7A248CD36038}"/>
              </a:ext>
            </a:extLst>
          </p:cNvPr>
          <p:cNvPicPr>
            <a:picLocks noChangeAspect="1"/>
          </p:cNvPicPr>
          <p:nvPr/>
        </p:nvPicPr>
        <p:blipFill>
          <a:blip r:embed="rId2"/>
          <a:stretch>
            <a:fillRect/>
          </a:stretch>
        </p:blipFill>
        <p:spPr>
          <a:xfrm>
            <a:off x="228600" y="1462692"/>
            <a:ext cx="11811000" cy="4252307"/>
          </a:xfrm>
          <a:prstGeom prst="rect">
            <a:avLst/>
          </a:prstGeom>
        </p:spPr>
      </p:pic>
    </p:spTree>
    <p:extLst>
      <p:ext uri="{BB962C8B-B14F-4D97-AF65-F5344CB8AC3E}">
        <p14:creationId xmlns:p14="http://schemas.microsoft.com/office/powerpoint/2010/main" val="27124848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8AF9EB-DC2A-DCE2-A2A4-18C95462F84E}"/>
              </a:ext>
            </a:extLst>
          </p:cNvPr>
          <p:cNvSpPr>
            <a:spLocks noGrp="1"/>
          </p:cNvSpPr>
          <p:nvPr>
            <p:ph type="title"/>
          </p:nvPr>
        </p:nvSpPr>
        <p:spPr>
          <a:xfrm>
            <a:off x="381000" y="263050"/>
            <a:ext cx="10741661" cy="430887"/>
          </a:xfrm>
        </p:spPr>
        <p:txBody>
          <a:bodyPr/>
          <a:lstStyle/>
          <a:p>
            <a:r>
              <a:rPr lang="en-GB" dirty="0">
                <a:latin typeface="Arial" panose="020B0604020202020204" pitchFamily="34" charset="0"/>
                <a:cs typeface="Arial" panose="020B0604020202020204" pitchFamily="34" charset="0"/>
              </a:rPr>
              <a:t>Budget File Status</a:t>
            </a:r>
            <a:endParaRPr lang="en-IN"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1685B285-4F97-559A-94BD-800D71655594}"/>
              </a:ext>
            </a:extLst>
          </p:cNvPr>
          <p:cNvPicPr>
            <a:picLocks noChangeAspect="1"/>
          </p:cNvPicPr>
          <p:nvPr/>
        </p:nvPicPr>
        <p:blipFill>
          <a:blip r:embed="rId2"/>
          <a:stretch>
            <a:fillRect/>
          </a:stretch>
        </p:blipFill>
        <p:spPr>
          <a:xfrm>
            <a:off x="381000" y="990600"/>
            <a:ext cx="11125200" cy="5095917"/>
          </a:xfrm>
          <a:prstGeom prst="rect">
            <a:avLst/>
          </a:prstGeom>
        </p:spPr>
      </p:pic>
    </p:spTree>
    <p:extLst>
      <p:ext uri="{BB962C8B-B14F-4D97-AF65-F5344CB8AC3E}">
        <p14:creationId xmlns:p14="http://schemas.microsoft.com/office/powerpoint/2010/main" val="36869259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65EE3F0-BFD1-41B6-9AF9-BFFC4F55C20C}"/>
              </a:ext>
            </a:extLst>
          </p:cNvPr>
          <p:cNvPicPr>
            <a:picLocks noChangeAspect="1"/>
          </p:cNvPicPr>
          <p:nvPr/>
        </p:nvPicPr>
        <p:blipFill>
          <a:blip r:embed="rId2"/>
          <a:stretch>
            <a:fillRect/>
          </a:stretch>
        </p:blipFill>
        <p:spPr>
          <a:xfrm>
            <a:off x="0" y="-1"/>
            <a:ext cx="12108873" cy="6905675"/>
          </a:xfrm>
          <a:prstGeom prst="rect">
            <a:avLst/>
          </a:prstGeom>
        </p:spPr>
      </p:pic>
      <p:sp>
        <p:nvSpPr>
          <p:cNvPr id="3" name="TextBox 2"/>
          <p:cNvSpPr txBox="1"/>
          <p:nvPr/>
        </p:nvSpPr>
        <p:spPr>
          <a:xfrm>
            <a:off x="1644073" y="73889"/>
            <a:ext cx="7109510" cy="830997"/>
          </a:xfrm>
          <a:prstGeom prst="rect">
            <a:avLst/>
          </a:prstGeom>
          <a:noFill/>
        </p:spPr>
        <p:txBody>
          <a:bodyPr wrap="none" rtlCol="0">
            <a:spAutoFit/>
          </a:bodyPr>
          <a:lstStyle/>
          <a:p>
            <a:r>
              <a:rPr lang="en-US" sz="2800" dirty="0"/>
              <a:t>New Modern Landing Configurable* Dashboard</a:t>
            </a:r>
          </a:p>
          <a:p>
            <a:r>
              <a:rPr lang="en-US" sz="2000" i="1" dirty="0"/>
              <a:t>*Number of Visible Tiles can be changed by user as per convenience</a:t>
            </a:r>
            <a:endParaRPr lang="en-US" sz="2400" i="1" dirty="0"/>
          </a:p>
        </p:txBody>
      </p:sp>
    </p:spTree>
    <p:extLst>
      <p:ext uri="{BB962C8B-B14F-4D97-AF65-F5344CB8AC3E}">
        <p14:creationId xmlns:p14="http://schemas.microsoft.com/office/powerpoint/2010/main" val="14389528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7B62B6C-D660-486D-97F3-D3EB67805A27}"/>
              </a:ext>
            </a:extLst>
          </p:cNvPr>
          <p:cNvPicPr>
            <a:picLocks noChangeAspect="1"/>
          </p:cNvPicPr>
          <p:nvPr/>
        </p:nvPicPr>
        <p:blipFill>
          <a:blip r:embed="rId2"/>
          <a:stretch>
            <a:fillRect/>
          </a:stretch>
        </p:blipFill>
        <p:spPr>
          <a:xfrm>
            <a:off x="56810" y="1256146"/>
            <a:ext cx="12135190" cy="5019964"/>
          </a:xfrm>
          <a:prstGeom prst="rect">
            <a:avLst/>
          </a:prstGeom>
        </p:spPr>
      </p:pic>
      <p:sp>
        <p:nvSpPr>
          <p:cNvPr id="3" name="TextBox 2"/>
          <p:cNvSpPr txBox="1"/>
          <p:nvPr/>
        </p:nvSpPr>
        <p:spPr>
          <a:xfrm>
            <a:off x="110836" y="332508"/>
            <a:ext cx="6657785" cy="584775"/>
          </a:xfrm>
          <a:prstGeom prst="rect">
            <a:avLst/>
          </a:prstGeom>
          <a:noFill/>
        </p:spPr>
        <p:txBody>
          <a:bodyPr wrap="none" rtlCol="0">
            <a:spAutoFit/>
          </a:bodyPr>
          <a:lstStyle/>
          <a:p>
            <a:r>
              <a:rPr lang="en-US" sz="3200" dirty="0"/>
              <a:t>New Modern Landing Page of Modules</a:t>
            </a:r>
          </a:p>
        </p:txBody>
      </p:sp>
    </p:spTree>
    <p:extLst>
      <p:ext uri="{BB962C8B-B14F-4D97-AF65-F5344CB8AC3E}">
        <p14:creationId xmlns:p14="http://schemas.microsoft.com/office/powerpoint/2010/main" val="33927379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09DEFB-8157-44B7-AD0A-47468A925AA7}"/>
              </a:ext>
            </a:extLst>
          </p:cNvPr>
          <p:cNvSpPr>
            <a:spLocks noGrp="1"/>
          </p:cNvSpPr>
          <p:nvPr>
            <p:ph type="title"/>
          </p:nvPr>
        </p:nvSpPr>
        <p:spPr>
          <a:xfrm>
            <a:off x="838200" y="2895600"/>
            <a:ext cx="10053323" cy="430887"/>
          </a:xfrm>
        </p:spPr>
        <p:txBody>
          <a:bodyPr/>
          <a:lstStyle/>
          <a:p>
            <a:r>
              <a:rPr lang="en-US" sz="2800" b="1" spc="5" dirty="0">
                <a:latin typeface="Arial" panose="020B0604020202020204" pitchFamily="34" charset="0"/>
                <a:cs typeface="Arial" panose="020B0604020202020204" pitchFamily="34" charset="0"/>
              </a:rPr>
              <a:t>RTI Module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40017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B4BFED-EF36-44E3-93CD-AB7BF4AC298C}"/>
              </a:ext>
            </a:extLst>
          </p:cNvPr>
          <p:cNvSpPr>
            <a:spLocks noGrp="1"/>
          </p:cNvSpPr>
          <p:nvPr>
            <p:ph type="title"/>
          </p:nvPr>
        </p:nvSpPr>
        <p:spPr>
          <a:xfrm>
            <a:off x="533400" y="295239"/>
            <a:ext cx="10053323" cy="430887"/>
          </a:xfrm>
        </p:spPr>
        <p:txBody>
          <a:bodyPr/>
          <a:lstStyle/>
          <a:p>
            <a:r>
              <a:rPr lang="en-US" dirty="0">
                <a:latin typeface="Arial" panose="020B0604020202020204" pitchFamily="34" charset="0"/>
                <a:cs typeface="Arial" panose="020B0604020202020204" pitchFamily="34" charset="0"/>
              </a:rPr>
              <a:t>RTI Management</a:t>
            </a:r>
            <a:endParaRPr lang="en-GB" dirty="0">
              <a:latin typeface="Arial" panose="020B0604020202020204" pitchFamily="34" charset="0"/>
              <a:cs typeface="Arial" panose="020B0604020202020204" pitchFamily="34" charset="0"/>
            </a:endParaRPr>
          </a:p>
        </p:txBody>
      </p:sp>
      <p:sp>
        <p:nvSpPr>
          <p:cNvPr id="13" name="object 3">
            <a:extLst>
              <a:ext uri="{FF2B5EF4-FFF2-40B4-BE49-F238E27FC236}">
                <a16:creationId xmlns:a16="http://schemas.microsoft.com/office/drawing/2014/main" xmlns="" id="{DD266865-6712-40E7-BA68-0D3F425023B0}"/>
              </a:ext>
            </a:extLst>
          </p:cNvPr>
          <p:cNvSpPr/>
          <p:nvPr/>
        </p:nvSpPr>
        <p:spPr>
          <a:xfrm>
            <a:off x="838200" y="1447800"/>
            <a:ext cx="3081285" cy="1107947"/>
          </a:xfrm>
          <a:prstGeom prst="rect">
            <a:avLst/>
          </a:prstGeom>
          <a:blipFill>
            <a:blip r:embed="rId2" cstate="print"/>
            <a:stretch>
              <a:fillRect/>
            </a:stretch>
          </a:blipFill>
        </p:spPr>
        <p:txBody>
          <a:bodyPr wrap="square" lIns="0" tIns="0" rIns="0" bIns="0" rtlCol="0"/>
          <a:lstStyle/>
          <a:p>
            <a:endParaRPr/>
          </a:p>
        </p:txBody>
      </p:sp>
      <p:sp>
        <p:nvSpPr>
          <p:cNvPr id="14" name="object 4">
            <a:extLst>
              <a:ext uri="{FF2B5EF4-FFF2-40B4-BE49-F238E27FC236}">
                <a16:creationId xmlns:a16="http://schemas.microsoft.com/office/drawing/2014/main" xmlns="" id="{7E7DD6A1-C920-4E17-BA59-2102BED9C7F7}"/>
              </a:ext>
            </a:extLst>
          </p:cNvPr>
          <p:cNvSpPr txBox="1"/>
          <p:nvPr/>
        </p:nvSpPr>
        <p:spPr>
          <a:xfrm>
            <a:off x="1093843" y="1779189"/>
            <a:ext cx="2570868" cy="430887"/>
          </a:xfrm>
          <a:prstGeom prst="rect">
            <a:avLst/>
          </a:prstGeom>
        </p:spPr>
        <p:txBody>
          <a:bodyPr vert="horz" wrap="square" lIns="0" tIns="0" rIns="0" bIns="0" rtlCol="0">
            <a:spAutoFit/>
          </a:bodyPr>
          <a:lstStyle/>
          <a:p>
            <a:pPr marL="175260" marR="5080" indent="-163195">
              <a:lnSpc>
                <a:spcPct val="100000"/>
              </a:lnSpc>
            </a:pPr>
            <a:r>
              <a:rPr lang="en-US" sz="1400" b="1" spc="-5" dirty="0">
                <a:latin typeface="Segoe UI"/>
                <a:cs typeface="Segoe UI"/>
              </a:rPr>
              <a:t>Create RTI (Received Offline)/</a:t>
            </a:r>
          </a:p>
          <a:p>
            <a:pPr marL="175260" marR="5080" indent="-163195">
              <a:lnSpc>
                <a:spcPct val="100000"/>
              </a:lnSpc>
            </a:pPr>
            <a:r>
              <a:rPr lang="en-US" sz="1400" b="1" spc="-5" dirty="0">
                <a:latin typeface="Segoe UI"/>
                <a:cs typeface="Segoe UI"/>
              </a:rPr>
              <a:t>Receive Online RTI</a:t>
            </a:r>
            <a:endParaRPr sz="1400" dirty="0">
              <a:latin typeface="Segoe UI"/>
              <a:cs typeface="Segoe UI"/>
            </a:endParaRPr>
          </a:p>
        </p:txBody>
      </p:sp>
      <p:sp>
        <p:nvSpPr>
          <p:cNvPr id="15" name="object 6">
            <a:extLst>
              <a:ext uri="{FF2B5EF4-FFF2-40B4-BE49-F238E27FC236}">
                <a16:creationId xmlns:a16="http://schemas.microsoft.com/office/drawing/2014/main" xmlns="" id="{6021A88B-95CE-4AA1-9B9D-41D80906507F}"/>
              </a:ext>
            </a:extLst>
          </p:cNvPr>
          <p:cNvSpPr/>
          <p:nvPr/>
        </p:nvSpPr>
        <p:spPr>
          <a:xfrm>
            <a:off x="4003040" y="1827275"/>
            <a:ext cx="264160" cy="309880"/>
          </a:xfrm>
          <a:custGeom>
            <a:avLst/>
            <a:gdLst/>
            <a:ahLst/>
            <a:cxnLst/>
            <a:rect l="l" t="t" r="r" b="b"/>
            <a:pathLst>
              <a:path w="264160" h="309879">
                <a:moveTo>
                  <a:pt x="131825" y="0"/>
                </a:moveTo>
                <a:lnTo>
                  <a:pt x="131825" y="61862"/>
                </a:lnTo>
                <a:lnTo>
                  <a:pt x="0" y="61862"/>
                </a:lnTo>
                <a:lnTo>
                  <a:pt x="0" y="247509"/>
                </a:lnTo>
                <a:lnTo>
                  <a:pt x="131825" y="247509"/>
                </a:lnTo>
                <a:lnTo>
                  <a:pt x="131825" y="309371"/>
                </a:lnTo>
                <a:lnTo>
                  <a:pt x="263651" y="154685"/>
                </a:lnTo>
                <a:lnTo>
                  <a:pt x="131825" y="0"/>
                </a:lnTo>
                <a:close/>
              </a:path>
            </a:pathLst>
          </a:custGeom>
          <a:solidFill>
            <a:srgbClr val="002060"/>
          </a:solidFill>
        </p:spPr>
        <p:txBody>
          <a:bodyPr wrap="square" lIns="0" tIns="0" rIns="0" bIns="0" rtlCol="0"/>
          <a:lstStyle/>
          <a:p>
            <a:endParaRPr/>
          </a:p>
        </p:txBody>
      </p:sp>
      <p:sp>
        <p:nvSpPr>
          <p:cNvPr id="16" name="object 7">
            <a:extLst>
              <a:ext uri="{FF2B5EF4-FFF2-40B4-BE49-F238E27FC236}">
                <a16:creationId xmlns:a16="http://schemas.microsoft.com/office/drawing/2014/main" xmlns="" id="{5BEF1519-C56F-4B02-A785-7766CADDC1F1}"/>
              </a:ext>
            </a:extLst>
          </p:cNvPr>
          <p:cNvSpPr/>
          <p:nvPr/>
        </p:nvSpPr>
        <p:spPr>
          <a:xfrm>
            <a:off x="4317371" y="1447800"/>
            <a:ext cx="1345691" cy="1107947"/>
          </a:xfrm>
          <a:prstGeom prst="rect">
            <a:avLst/>
          </a:prstGeom>
          <a:blipFill>
            <a:blip r:embed="rId3" cstate="print"/>
            <a:stretch>
              <a:fillRect/>
            </a:stretch>
          </a:blipFill>
        </p:spPr>
        <p:txBody>
          <a:bodyPr wrap="square" lIns="0" tIns="0" rIns="0" bIns="0" rtlCol="0"/>
          <a:lstStyle/>
          <a:p>
            <a:endParaRPr/>
          </a:p>
        </p:txBody>
      </p:sp>
      <p:sp>
        <p:nvSpPr>
          <p:cNvPr id="17" name="object 8">
            <a:extLst>
              <a:ext uri="{FF2B5EF4-FFF2-40B4-BE49-F238E27FC236}">
                <a16:creationId xmlns:a16="http://schemas.microsoft.com/office/drawing/2014/main" xmlns="" id="{C1FC511D-43FD-4B0B-A931-2F99EEC21DB3}"/>
              </a:ext>
            </a:extLst>
          </p:cNvPr>
          <p:cNvSpPr txBox="1"/>
          <p:nvPr/>
        </p:nvSpPr>
        <p:spPr>
          <a:xfrm>
            <a:off x="4502600" y="1779189"/>
            <a:ext cx="963294" cy="215444"/>
          </a:xfrm>
          <a:prstGeom prst="rect">
            <a:avLst/>
          </a:prstGeom>
        </p:spPr>
        <p:txBody>
          <a:bodyPr vert="horz" wrap="square" lIns="0" tIns="0" rIns="0" bIns="0" rtlCol="0">
            <a:spAutoFit/>
          </a:bodyPr>
          <a:lstStyle/>
          <a:p>
            <a:pPr marL="12700" marR="5080" indent="40640">
              <a:lnSpc>
                <a:spcPct val="100000"/>
              </a:lnSpc>
            </a:pPr>
            <a:r>
              <a:rPr lang="en-US" sz="1400" b="1" dirty="0">
                <a:latin typeface="Segoe UI"/>
                <a:cs typeface="Segoe UI"/>
              </a:rPr>
              <a:t>PIO Level</a:t>
            </a:r>
            <a:endParaRPr sz="1400" dirty="0">
              <a:latin typeface="Segoe UI"/>
              <a:cs typeface="Segoe UI"/>
            </a:endParaRPr>
          </a:p>
        </p:txBody>
      </p:sp>
      <p:sp>
        <p:nvSpPr>
          <p:cNvPr id="18" name="object 10">
            <a:extLst>
              <a:ext uri="{FF2B5EF4-FFF2-40B4-BE49-F238E27FC236}">
                <a16:creationId xmlns:a16="http://schemas.microsoft.com/office/drawing/2014/main" xmlns="" id="{3021E9DD-6641-48C7-91A1-C19A227F3073}"/>
              </a:ext>
            </a:extLst>
          </p:cNvPr>
          <p:cNvSpPr/>
          <p:nvPr/>
        </p:nvSpPr>
        <p:spPr>
          <a:xfrm>
            <a:off x="5731643" y="1827275"/>
            <a:ext cx="264160" cy="309880"/>
          </a:xfrm>
          <a:custGeom>
            <a:avLst/>
            <a:gdLst/>
            <a:ahLst/>
            <a:cxnLst/>
            <a:rect l="l" t="t" r="r" b="b"/>
            <a:pathLst>
              <a:path w="264160" h="309879">
                <a:moveTo>
                  <a:pt x="131825" y="0"/>
                </a:moveTo>
                <a:lnTo>
                  <a:pt x="131825" y="61862"/>
                </a:lnTo>
                <a:lnTo>
                  <a:pt x="0" y="61862"/>
                </a:lnTo>
                <a:lnTo>
                  <a:pt x="0" y="247509"/>
                </a:lnTo>
                <a:lnTo>
                  <a:pt x="131825" y="247509"/>
                </a:lnTo>
                <a:lnTo>
                  <a:pt x="131825" y="309371"/>
                </a:lnTo>
                <a:lnTo>
                  <a:pt x="263651" y="154685"/>
                </a:lnTo>
                <a:lnTo>
                  <a:pt x="131825" y="0"/>
                </a:lnTo>
                <a:close/>
              </a:path>
            </a:pathLst>
          </a:custGeom>
          <a:solidFill>
            <a:srgbClr val="002060"/>
          </a:solidFill>
        </p:spPr>
        <p:txBody>
          <a:bodyPr wrap="square" lIns="0" tIns="0" rIns="0" bIns="0" rtlCol="0"/>
          <a:lstStyle/>
          <a:p>
            <a:endParaRPr/>
          </a:p>
        </p:txBody>
      </p:sp>
      <p:sp>
        <p:nvSpPr>
          <p:cNvPr id="19" name="object 11">
            <a:extLst>
              <a:ext uri="{FF2B5EF4-FFF2-40B4-BE49-F238E27FC236}">
                <a16:creationId xmlns:a16="http://schemas.microsoft.com/office/drawing/2014/main" xmlns="" id="{C00B5932-442C-4516-ABA2-95E99FE4AAA6}"/>
              </a:ext>
            </a:extLst>
          </p:cNvPr>
          <p:cNvSpPr/>
          <p:nvPr/>
        </p:nvSpPr>
        <p:spPr>
          <a:xfrm>
            <a:off x="6037968" y="1447800"/>
            <a:ext cx="1641347" cy="1107947"/>
          </a:xfrm>
          <a:prstGeom prst="rect">
            <a:avLst/>
          </a:prstGeom>
          <a:blipFill>
            <a:blip r:embed="rId4" cstate="print"/>
            <a:stretch>
              <a:fillRect/>
            </a:stretch>
          </a:blipFill>
        </p:spPr>
        <p:txBody>
          <a:bodyPr wrap="square" lIns="0" tIns="0" rIns="0" bIns="0" rtlCol="0"/>
          <a:lstStyle/>
          <a:p>
            <a:endParaRPr/>
          </a:p>
        </p:txBody>
      </p:sp>
      <p:sp>
        <p:nvSpPr>
          <p:cNvPr id="20" name="object 12">
            <a:extLst>
              <a:ext uri="{FF2B5EF4-FFF2-40B4-BE49-F238E27FC236}">
                <a16:creationId xmlns:a16="http://schemas.microsoft.com/office/drawing/2014/main" xmlns="" id="{E3F71910-6192-4A93-BFB9-DBDFDB544D19}"/>
              </a:ext>
            </a:extLst>
          </p:cNvPr>
          <p:cNvSpPr txBox="1"/>
          <p:nvPr/>
        </p:nvSpPr>
        <p:spPr>
          <a:xfrm>
            <a:off x="6186754" y="1752600"/>
            <a:ext cx="1296035" cy="430887"/>
          </a:xfrm>
          <a:prstGeom prst="rect">
            <a:avLst/>
          </a:prstGeom>
        </p:spPr>
        <p:txBody>
          <a:bodyPr vert="horz" wrap="square" lIns="0" tIns="0" rIns="0" bIns="0" rtlCol="0">
            <a:spAutoFit/>
          </a:bodyPr>
          <a:lstStyle/>
          <a:p>
            <a:pPr marL="12065" marR="5080" algn="ctr">
              <a:lnSpc>
                <a:spcPct val="100299"/>
              </a:lnSpc>
            </a:pPr>
            <a:r>
              <a:rPr lang="en-US" sz="1400" b="1" spc="5" dirty="0">
                <a:latin typeface="Segoe UI"/>
                <a:cs typeface="Segoe UI"/>
              </a:rPr>
              <a:t>APIO/DH/CO Level</a:t>
            </a:r>
            <a:endParaRPr sz="1050" dirty="0">
              <a:latin typeface="Segoe UI"/>
              <a:cs typeface="Segoe UI"/>
            </a:endParaRPr>
          </a:p>
        </p:txBody>
      </p:sp>
      <p:sp>
        <p:nvSpPr>
          <p:cNvPr id="22" name="object 15">
            <a:extLst>
              <a:ext uri="{FF2B5EF4-FFF2-40B4-BE49-F238E27FC236}">
                <a16:creationId xmlns:a16="http://schemas.microsoft.com/office/drawing/2014/main" xmlns="" id="{4BDE1650-613E-4C44-8736-9585F0A6C193}"/>
              </a:ext>
            </a:extLst>
          </p:cNvPr>
          <p:cNvSpPr/>
          <p:nvPr/>
        </p:nvSpPr>
        <p:spPr>
          <a:xfrm>
            <a:off x="8017644" y="1447800"/>
            <a:ext cx="1333499" cy="1107947"/>
          </a:xfrm>
          <a:prstGeom prst="rect">
            <a:avLst/>
          </a:prstGeom>
          <a:blipFill>
            <a:blip r:embed="rId5" cstate="print"/>
            <a:stretch>
              <a:fillRect/>
            </a:stretch>
          </a:blipFill>
        </p:spPr>
        <p:txBody>
          <a:bodyPr wrap="square" lIns="0" tIns="0" rIns="0" bIns="0" rtlCol="0"/>
          <a:lstStyle/>
          <a:p>
            <a:endParaRPr/>
          </a:p>
        </p:txBody>
      </p:sp>
      <p:sp>
        <p:nvSpPr>
          <p:cNvPr id="23" name="object 16">
            <a:extLst>
              <a:ext uri="{FF2B5EF4-FFF2-40B4-BE49-F238E27FC236}">
                <a16:creationId xmlns:a16="http://schemas.microsoft.com/office/drawing/2014/main" xmlns="" id="{6DFDBF14-9578-41D7-A960-DB549635A60C}"/>
              </a:ext>
            </a:extLst>
          </p:cNvPr>
          <p:cNvSpPr txBox="1"/>
          <p:nvPr/>
        </p:nvSpPr>
        <p:spPr>
          <a:xfrm>
            <a:off x="8220710" y="1778913"/>
            <a:ext cx="847090" cy="430887"/>
          </a:xfrm>
          <a:prstGeom prst="rect">
            <a:avLst/>
          </a:prstGeom>
        </p:spPr>
        <p:txBody>
          <a:bodyPr vert="horz" wrap="square" lIns="0" tIns="0" rIns="0" bIns="0" rtlCol="0">
            <a:spAutoFit/>
          </a:bodyPr>
          <a:lstStyle/>
          <a:p>
            <a:pPr marL="27305">
              <a:lnSpc>
                <a:spcPct val="100000"/>
              </a:lnSpc>
            </a:pPr>
            <a:r>
              <a:rPr lang="en-US" sz="1400" b="1" spc="-5" dirty="0">
                <a:latin typeface="Segoe UI"/>
                <a:cs typeface="Segoe UI"/>
              </a:rPr>
              <a:t>Complete RTI</a:t>
            </a:r>
            <a:endParaRPr sz="1100" dirty="0">
              <a:latin typeface="Segoe UI"/>
              <a:cs typeface="Segoe UI"/>
            </a:endParaRPr>
          </a:p>
        </p:txBody>
      </p:sp>
      <p:sp>
        <p:nvSpPr>
          <p:cNvPr id="24" name="object 18">
            <a:extLst>
              <a:ext uri="{FF2B5EF4-FFF2-40B4-BE49-F238E27FC236}">
                <a16:creationId xmlns:a16="http://schemas.microsoft.com/office/drawing/2014/main" xmlns="" id="{A7518CC1-CC30-43CD-8832-FD0DE305C19E}"/>
              </a:ext>
            </a:extLst>
          </p:cNvPr>
          <p:cNvSpPr/>
          <p:nvPr/>
        </p:nvSpPr>
        <p:spPr>
          <a:xfrm>
            <a:off x="7659370" y="1827275"/>
            <a:ext cx="265430" cy="309880"/>
          </a:xfrm>
          <a:custGeom>
            <a:avLst/>
            <a:gdLst/>
            <a:ahLst/>
            <a:cxnLst/>
            <a:rect l="l" t="t" r="r" b="b"/>
            <a:pathLst>
              <a:path w="265429" h="309879">
                <a:moveTo>
                  <a:pt x="132587" y="0"/>
                </a:moveTo>
                <a:lnTo>
                  <a:pt x="132587" y="61862"/>
                </a:lnTo>
                <a:lnTo>
                  <a:pt x="0" y="61862"/>
                </a:lnTo>
                <a:lnTo>
                  <a:pt x="0" y="247509"/>
                </a:lnTo>
                <a:lnTo>
                  <a:pt x="132587" y="247509"/>
                </a:lnTo>
                <a:lnTo>
                  <a:pt x="132587" y="309371"/>
                </a:lnTo>
                <a:lnTo>
                  <a:pt x="265175" y="154685"/>
                </a:lnTo>
                <a:lnTo>
                  <a:pt x="132587" y="0"/>
                </a:lnTo>
                <a:close/>
              </a:path>
            </a:pathLst>
          </a:custGeom>
          <a:solidFill>
            <a:srgbClr val="002060"/>
          </a:solidFill>
        </p:spPr>
        <p:txBody>
          <a:bodyPr wrap="square" lIns="0" tIns="0" rIns="0" bIns="0" rtlCol="0"/>
          <a:lstStyle/>
          <a:p>
            <a:endParaRPr/>
          </a:p>
        </p:txBody>
      </p:sp>
      <p:sp>
        <p:nvSpPr>
          <p:cNvPr id="27" name="object 18">
            <a:extLst>
              <a:ext uri="{FF2B5EF4-FFF2-40B4-BE49-F238E27FC236}">
                <a16:creationId xmlns:a16="http://schemas.microsoft.com/office/drawing/2014/main" xmlns="" id="{1BF76AC2-C711-4692-9539-DDF61811A4D1}"/>
              </a:ext>
            </a:extLst>
          </p:cNvPr>
          <p:cNvSpPr/>
          <p:nvPr/>
        </p:nvSpPr>
        <p:spPr>
          <a:xfrm>
            <a:off x="9468188" y="1827275"/>
            <a:ext cx="265430" cy="309880"/>
          </a:xfrm>
          <a:custGeom>
            <a:avLst/>
            <a:gdLst/>
            <a:ahLst/>
            <a:cxnLst/>
            <a:rect l="l" t="t" r="r" b="b"/>
            <a:pathLst>
              <a:path w="265429" h="309879">
                <a:moveTo>
                  <a:pt x="132587" y="0"/>
                </a:moveTo>
                <a:lnTo>
                  <a:pt x="132587" y="61862"/>
                </a:lnTo>
                <a:lnTo>
                  <a:pt x="0" y="61862"/>
                </a:lnTo>
                <a:lnTo>
                  <a:pt x="0" y="247509"/>
                </a:lnTo>
                <a:lnTo>
                  <a:pt x="132587" y="247509"/>
                </a:lnTo>
                <a:lnTo>
                  <a:pt x="132587" y="309371"/>
                </a:lnTo>
                <a:lnTo>
                  <a:pt x="265175" y="154685"/>
                </a:lnTo>
                <a:lnTo>
                  <a:pt x="132587" y="0"/>
                </a:lnTo>
                <a:close/>
              </a:path>
            </a:pathLst>
          </a:custGeom>
          <a:solidFill>
            <a:srgbClr val="002060"/>
          </a:solidFill>
        </p:spPr>
        <p:txBody>
          <a:bodyPr wrap="square" lIns="0" tIns="0" rIns="0" bIns="0" rtlCol="0"/>
          <a:lstStyle/>
          <a:p>
            <a:endParaRPr/>
          </a:p>
        </p:txBody>
      </p:sp>
      <p:sp>
        <p:nvSpPr>
          <p:cNvPr id="28" name="object 19">
            <a:extLst>
              <a:ext uri="{FF2B5EF4-FFF2-40B4-BE49-F238E27FC236}">
                <a16:creationId xmlns:a16="http://schemas.microsoft.com/office/drawing/2014/main" xmlns="" id="{77A0DB8C-D584-43BA-A3C8-3CA4E57E0A8B}"/>
              </a:ext>
            </a:extLst>
          </p:cNvPr>
          <p:cNvSpPr/>
          <p:nvPr/>
        </p:nvSpPr>
        <p:spPr>
          <a:xfrm>
            <a:off x="9749029" y="1447800"/>
            <a:ext cx="1604771" cy="1112519"/>
          </a:xfrm>
          <a:prstGeom prst="rect">
            <a:avLst/>
          </a:prstGeom>
          <a:blipFill>
            <a:blip r:embed="rId6" cstate="print"/>
            <a:stretch>
              <a:fillRect/>
            </a:stretch>
          </a:blipFill>
        </p:spPr>
        <p:txBody>
          <a:bodyPr wrap="square" lIns="0" tIns="0" rIns="0" bIns="0" rtlCol="0"/>
          <a:lstStyle/>
          <a:p>
            <a:endParaRPr/>
          </a:p>
        </p:txBody>
      </p:sp>
      <p:sp>
        <p:nvSpPr>
          <p:cNvPr id="29" name="object 20">
            <a:extLst>
              <a:ext uri="{FF2B5EF4-FFF2-40B4-BE49-F238E27FC236}">
                <a16:creationId xmlns:a16="http://schemas.microsoft.com/office/drawing/2014/main" xmlns="" id="{123DF86E-C9F8-4C26-A91C-7F4B5739C276}"/>
              </a:ext>
            </a:extLst>
          </p:cNvPr>
          <p:cNvSpPr txBox="1"/>
          <p:nvPr/>
        </p:nvSpPr>
        <p:spPr>
          <a:xfrm>
            <a:off x="9969443" y="1570617"/>
            <a:ext cx="1172210" cy="646331"/>
          </a:xfrm>
          <a:prstGeom prst="rect">
            <a:avLst/>
          </a:prstGeom>
        </p:spPr>
        <p:txBody>
          <a:bodyPr vert="horz" wrap="square" lIns="0" tIns="0" rIns="0" bIns="0" rtlCol="0">
            <a:spAutoFit/>
          </a:bodyPr>
          <a:lstStyle/>
          <a:p>
            <a:pPr marL="71755" marR="62865" algn="ctr">
              <a:lnSpc>
                <a:spcPct val="100000"/>
              </a:lnSpc>
            </a:pPr>
            <a:r>
              <a:rPr lang="en-US" sz="1400" b="1" spc="5" dirty="0">
                <a:latin typeface="Segoe UI"/>
                <a:cs typeface="Segoe UI"/>
              </a:rPr>
              <a:t>Register/Receive First Appeal</a:t>
            </a:r>
            <a:endParaRPr sz="1100" dirty="0">
              <a:latin typeface="Segoe UI"/>
              <a:cs typeface="Segoe UI"/>
            </a:endParaRPr>
          </a:p>
        </p:txBody>
      </p:sp>
      <p:sp>
        <p:nvSpPr>
          <p:cNvPr id="30" name="object 19">
            <a:extLst>
              <a:ext uri="{FF2B5EF4-FFF2-40B4-BE49-F238E27FC236}">
                <a16:creationId xmlns:a16="http://schemas.microsoft.com/office/drawing/2014/main" xmlns="" id="{2C06FA3F-6AC9-4ADE-BD77-331E7331FCDF}"/>
              </a:ext>
            </a:extLst>
          </p:cNvPr>
          <p:cNvSpPr/>
          <p:nvPr/>
        </p:nvSpPr>
        <p:spPr>
          <a:xfrm>
            <a:off x="9784337" y="3048001"/>
            <a:ext cx="1604771" cy="772456"/>
          </a:xfrm>
          <a:prstGeom prst="rect">
            <a:avLst/>
          </a:prstGeom>
          <a:blipFill>
            <a:blip r:embed="rId6" cstate="print"/>
            <a:stretch>
              <a:fillRect/>
            </a:stretch>
          </a:blipFill>
        </p:spPr>
        <p:txBody>
          <a:bodyPr wrap="square" lIns="0" tIns="0" rIns="0" bIns="0" rtlCol="0"/>
          <a:lstStyle/>
          <a:p>
            <a:endParaRPr/>
          </a:p>
        </p:txBody>
      </p:sp>
      <p:sp>
        <p:nvSpPr>
          <p:cNvPr id="31" name="object 20">
            <a:extLst>
              <a:ext uri="{FF2B5EF4-FFF2-40B4-BE49-F238E27FC236}">
                <a16:creationId xmlns:a16="http://schemas.microsoft.com/office/drawing/2014/main" xmlns="" id="{ED967679-7C99-48FB-990A-76B99A859F61}"/>
              </a:ext>
            </a:extLst>
          </p:cNvPr>
          <p:cNvSpPr txBox="1"/>
          <p:nvPr/>
        </p:nvSpPr>
        <p:spPr>
          <a:xfrm>
            <a:off x="10004751" y="3170817"/>
            <a:ext cx="1172210" cy="215444"/>
          </a:xfrm>
          <a:prstGeom prst="rect">
            <a:avLst/>
          </a:prstGeom>
        </p:spPr>
        <p:txBody>
          <a:bodyPr vert="horz" wrap="square" lIns="0" tIns="0" rIns="0" bIns="0" rtlCol="0">
            <a:spAutoFit/>
          </a:bodyPr>
          <a:lstStyle/>
          <a:p>
            <a:pPr marL="71755" marR="62865" algn="ctr">
              <a:lnSpc>
                <a:spcPct val="100000"/>
              </a:lnSpc>
            </a:pPr>
            <a:r>
              <a:rPr lang="en-US" sz="1400" b="1" spc="5" dirty="0">
                <a:latin typeface="Segoe UI"/>
                <a:cs typeface="Segoe UI"/>
              </a:rPr>
              <a:t>FAA Review</a:t>
            </a:r>
            <a:endParaRPr sz="1100" dirty="0">
              <a:latin typeface="Segoe UI"/>
              <a:cs typeface="Segoe UI"/>
            </a:endParaRPr>
          </a:p>
        </p:txBody>
      </p:sp>
      <p:sp>
        <p:nvSpPr>
          <p:cNvPr id="32" name="object 15">
            <a:extLst>
              <a:ext uri="{FF2B5EF4-FFF2-40B4-BE49-F238E27FC236}">
                <a16:creationId xmlns:a16="http://schemas.microsoft.com/office/drawing/2014/main" xmlns="" id="{52C9E61F-3EA5-4831-B2C5-1BB9F67FD383}"/>
              </a:ext>
            </a:extLst>
          </p:cNvPr>
          <p:cNvSpPr/>
          <p:nvPr/>
        </p:nvSpPr>
        <p:spPr>
          <a:xfrm>
            <a:off x="7394102" y="3048001"/>
            <a:ext cx="1978498" cy="772455"/>
          </a:xfrm>
          <a:prstGeom prst="rect">
            <a:avLst/>
          </a:prstGeom>
          <a:blipFill>
            <a:blip r:embed="rId5" cstate="print"/>
            <a:stretch>
              <a:fillRect/>
            </a:stretch>
          </a:blipFill>
        </p:spPr>
        <p:txBody>
          <a:bodyPr wrap="square" lIns="0" tIns="0" rIns="0" bIns="0" rtlCol="0"/>
          <a:lstStyle/>
          <a:p>
            <a:endParaRPr/>
          </a:p>
        </p:txBody>
      </p:sp>
      <p:sp>
        <p:nvSpPr>
          <p:cNvPr id="33" name="object 16">
            <a:extLst>
              <a:ext uri="{FF2B5EF4-FFF2-40B4-BE49-F238E27FC236}">
                <a16:creationId xmlns:a16="http://schemas.microsoft.com/office/drawing/2014/main" xmlns="" id="{2E739821-2961-40F1-85BC-2F2E92312B0C}"/>
              </a:ext>
            </a:extLst>
          </p:cNvPr>
          <p:cNvSpPr txBox="1"/>
          <p:nvPr/>
        </p:nvSpPr>
        <p:spPr>
          <a:xfrm>
            <a:off x="7637890" y="3200400"/>
            <a:ext cx="1490339" cy="430887"/>
          </a:xfrm>
          <a:prstGeom prst="rect">
            <a:avLst/>
          </a:prstGeom>
        </p:spPr>
        <p:txBody>
          <a:bodyPr vert="horz" wrap="square" lIns="0" tIns="0" rIns="0" bIns="0" rtlCol="0">
            <a:spAutoFit/>
          </a:bodyPr>
          <a:lstStyle/>
          <a:p>
            <a:pPr marL="27305">
              <a:lnSpc>
                <a:spcPct val="100000"/>
              </a:lnSpc>
            </a:pPr>
            <a:r>
              <a:rPr lang="en-US" sz="1400" b="1" spc="-5" dirty="0">
                <a:latin typeface="Segoe UI"/>
                <a:cs typeface="Segoe UI"/>
              </a:rPr>
              <a:t>Complete First Appeal</a:t>
            </a:r>
            <a:endParaRPr sz="1100" dirty="0">
              <a:latin typeface="Segoe UI"/>
              <a:cs typeface="Segoe UI"/>
            </a:endParaRPr>
          </a:p>
        </p:txBody>
      </p:sp>
      <p:sp>
        <p:nvSpPr>
          <p:cNvPr id="34" name="object 18">
            <a:extLst>
              <a:ext uri="{FF2B5EF4-FFF2-40B4-BE49-F238E27FC236}">
                <a16:creationId xmlns:a16="http://schemas.microsoft.com/office/drawing/2014/main" xmlns="" id="{DA1B035A-1159-436E-8654-1799607FC394}"/>
              </a:ext>
            </a:extLst>
          </p:cNvPr>
          <p:cNvSpPr/>
          <p:nvPr/>
        </p:nvSpPr>
        <p:spPr>
          <a:xfrm rot="5400000">
            <a:off x="10373240" y="2576944"/>
            <a:ext cx="265430" cy="309880"/>
          </a:xfrm>
          <a:custGeom>
            <a:avLst/>
            <a:gdLst/>
            <a:ahLst/>
            <a:cxnLst/>
            <a:rect l="l" t="t" r="r" b="b"/>
            <a:pathLst>
              <a:path w="265429" h="309879">
                <a:moveTo>
                  <a:pt x="132587" y="0"/>
                </a:moveTo>
                <a:lnTo>
                  <a:pt x="132587" y="61862"/>
                </a:lnTo>
                <a:lnTo>
                  <a:pt x="0" y="61862"/>
                </a:lnTo>
                <a:lnTo>
                  <a:pt x="0" y="247509"/>
                </a:lnTo>
                <a:lnTo>
                  <a:pt x="132587" y="247509"/>
                </a:lnTo>
                <a:lnTo>
                  <a:pt x="132587" y="309371"/>
                </a:lnTo>
                <a:lnTo>
                  <a:pt x="265175" y="154685"/>
                </a:lnTo>
                <a:lnTo>
                  <a:pt x="132587" y="0"/>
                </a:lnTo>
                <a:close/>
              </a:path>
            </a:pathLst>
          </a:custGeom>
          <a:solidFill>
            <a:srgbClr val="002060"/>
          </a:solidFill>
        </p:spPr>
        <p:txBody>
          <a:bodyPr wrap="square" lIns="0" tIns="0" rIns="0" bIns="0" rtlCol="0"/>
          <a:lstStyle/>
          <a:p>
            <a:endParaRPr/>
          </a:p>
        </p:txBody>
      </p:sp>
      <p:sp>
        <p:nvSpPr>
          <p:cNvPr id="35" name="object 18">
            <a:extLst>
              <a:ext uri="{FF2B5EF4-FFF2-40B4-BE49-F238E27FC236}">
                <a16:creationId xmlns:a16="http://schemas.microsoft.com/office/drawing/2014/main" xmlns="" id="{64CE19A9-681A-49C3-9E1A-EEEEB4B886D4}"/>
              </a:ext>
            </a:extLst>
          </p:cNvPr>
          <p:cNvSpPr/>
          <p:nvPr/>
        </p:nvSpPr>
        <p:spPr>
          <a:xfrm rot="10800000">
            <a:off x="9448800" y="3195320"/>
            <a:ext cx="265430" cy="309880"/>
          </a:xfrm>
          <a:custGeom>
            <a:avLst/>
            <a:gdLst/>
            <a:ahLst/>
            <a:cxnLst/>
            <a:rect l="l" t="t" r="r" b="b"/>
            <a:pathLst>
              <a:path w="265429" h="309879">
                <a:moveTo>
                  <a:pt x="132587" y="0"/>
                </a:moveTo>
                <a:lnTo>
                  <a:pt x="132587" y="61862"/>
                </a:lnTo>
                <a:lnTo>
                  <a:pt x="0" y="61862"/>
                </a:lnTo>
                <a:lnTo>
                  <a:pt x="0" y="247509"/>
                </a:lnTo>
                <a:lnTo>
                  <a:pt x="132587" y="247509"/>
                </a:lnTo>
                <a:lnTo>
                  <a:pt x="132587" y="309371"/>
                </a:lnTo>
                <a:lnTo>
                  <a:pt x="265175" y="154685"/>
                </a:lnTo>
                <a:lnTo>
                  <a:pt x="132587" y="0"/>
                </a:lnTo>
                <a:close/>
              </a:path>
            </a:pathLst>
          </a:custGeom>
          <a:solidFill>
            <a:srgbClr val="002060"/>
          </a:solidFill>
        </p:spPr>
        <p:txBody>
          <a:bodyPr wrap="square" lIns="0" tIns="0" rIns="0" bIns="0" rtlCol="0"/>
          <a:lstStyle/>
          <a:p>
            <a:endParaRPr/>
          </a:p>
        </p:txBody>
      </p:sp>
    </p:spTree>
    <p:extLst>
      <p:ext uri="{BB962C8B-B14F-4D97-AF65-F5344CB8AC3E}">
        <p14:creationId xmlns:p14="http://schemas.microsoft.com/office/powerpoint/2010/main" val="37784838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3A2BBF-B2E2-45E3-ADAF-3B08555DF5E0}"/>
              </a:ext>
            </a:extLst>
          </p:cNvPr>
          <p:cNvSpPr>
            <a:spLocks noGrp="1"/>
          </p:cNvSpPr>
          <p:nvPr>
            <p:ph type="title"/>
          </p:nvPr>
        </p:nvSpPr>
        <p:spPr>
          <a:xfrm>
            <a:off x="457200" y="323493"/>
            <a:ext cx="10053323" cy="430887"/>
          </a:xfrm>
        </p:spPr>
        <p:txBody>
          <a:bodyPr/>
          <a:lstStyle/>
          <a:p>
            <a:r>
              <a:rPr lang="en-US" dirty="0">
                <a:latin typeface="Arial" panose="020B0604020202020204" pitchFamily="34" charset="0"/>
                <a:cs typeface="Arial" panose="020B0604020202020204" pitchFamily="34" charset="0"/>
              </a:rPr>
              <a:t>PIO Level</a:t>
            </a:r>
            <a:endParaRPr lang="en-GB"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6B7D88FC-C3B1-40AE-9EB4-42B59E583CDA}"/>
              </a:ext>
            </a:extLst>
          </p:cNvPr>
          <p:cNvSpPr>
            <a:spLocks noGrp="1"/>
          </p:cNvSpPr>
          <p:nvPr>
            <p:ph type="body" idx="1"/>
          </p:nvPr>
        </p:nvSpPr>
        <p:spPr>
          <a:xfrm>
            <a:off x="609600" y="990600"/>
            <a:ext cx="10972799" cy="553998"/>
          </a:xfrm>
        </p:spPr>
        <p:txBody>
          <a:bodyPr/>
          <a:lstStyle/>
          <a:p>
            <a:r>
              <a:rPr lang="en-US" sz="1800" dirty="0">
                <a:effectLst/>
                <a:latin typeface="Arial" panose="020B0604020202020204" pitchFamily="34" charset="0"/>
                <a:ea typeface="Times New Roman" panose="02020603050405020304" pitchFamily="18" charset="0"/>
              </a:rPr>
              <a:t>Once the RTI is initiated by the Registry user, the RTI will be allocated to the respective PIO. PIO user will click on the RTI menu and via inbox he will be navigated to the PIO screen</a:t>
            </a:r>
            <a:endParaRPr lang="en-GB" dirty="0"/>
          </a:p>
        </p:txBody>
      </p:sp>
      <p:pic>
        <p:nvPicPr>
          <p:cNvPr id="4" name="Picture 3">
            <a:extLst>
              <a:ext uri="{FF2B5EF4-FFF2-40B4-BE49-F238E27FC236}">
                <a16:creationId xmlns:a16="http://schemas.microsoft.com/office/drawing/2014/main" xmlns="" id="{DD2D2AEE-ACBE-4C60-A7FA-C185B69B4D80}"/>
              </a:ext>
            </a:extLst>
          </p:cNvPr>
          <p:cNvPicPr>
            <a:picLocks noChangeAspect="1"/>
          </p:cNvPicPr>
          <p:nvPr/>
        </p:nvPicPr>
        <p:blipFill>
          <a:blip r:embed="rId2"/>
          <a:stretch>
            <a:fillRect/>
          </a:stretch>
        </p:blipFill>
        <p:spPr>
          <a:xfrm>
            <a:off x="457201" y="1600200"/>
            <a:ext cx="11125198" cy="4776192"/>
          </a:xfrm>
          <a:prstGeom prst="rect">
            <a:avLst/>
          </a:prstGeom>
        </p:spPr>
      </p:pic>
    </p:spTree>
    <p:extLst>
      <p:ext uri="{BB962C8B-B14F-4D97-AF65-F5344CB8AC3E}">
        <p14:creationId xmlns:p14="http://schemas.microsoft.com/office/powerpoint/2010/main" val="37692403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B9BDEF-9E6B-4350-A28B-874879C68D8B}"/>
              </a:ext>
            </a:extLst>
          </p:cNvPr>
          <p:cNvSpPr>
            <a:spLocks noGrp="1"/>
          </p:cNvSpPr>
          <p:nvPr>
            <p:ph type="title"/>
          </p:nvPr>
        </p:nvSpPr>
        <p:spPr>
          <a:xfrm>
            <a:off x="457200" y="331075"/>
            <a:ext cx="10053323" cy="430887"/>
          </a:xfrm>
        </p:spPr>
        <p:txBody>
          <a:bodyPr/>
          <a:lstStyle/>
          <a:p>
            <a:r>
              <a:rPr lang="en-US" dirty="0">
                <a:latin typeface="Arial" panose="020B0604020202020204" pitchFamily="34" charset="0"/>
                <a:cs typeface="Arial" panose="020B0604020202020204" pitchFamily="34" charset="0"/>
              </a:rPr>
              <a:t>PIO Level</a:t>
            </a:r>
            <a:endParaRPr lang="en-GB" dirty="0"/>
          </a:p>
        </p:txBody>
      </p:sp>
      <p:pic>
        <p:nvPicPr>
          <p:cNvPr id="4" name="Picture 3">
            <a:extLst>
              <a:ext uri="{FF2B5EF4-FFF2-40B4-BE49-F238E27FC236}">
                <a16:creationId xmlns:a16="http://schemas.microsoft.com/office/drawing/2014/main" xmlns="" id="{FAEFF73A-CBBE-47E9-9901-2F8151C9FFC9}"/>
              </a:ext>
            </a:extLst>
          </p:cNvPr>
          <p:cNvPicPr>
            <a:picLocks noChangeAspect="1"/>
          </p:cNvPicPr>
          <p:nvPr/>
        </p:nvPicPr>
        <p:blipFill>
          <a:blip r:embed="rId2"/>
          <a:stretch>
            <a:fillRect/>
          </a:stretch>
        </p:blipFill>
        <p:spPr>
          <a:xfrm>
            <a:off x="609600" y="990600"/>
            <a:ext cx="9906000" cy="5097732"/>
          </a:xfrm>
          <a:prstGeom prst="rect">
            <a:avLst/>
          </a:prstGeom>
        </p:spPr>
      </p:pic>
    </p:spTree>
    <p:extLst>
      <p:ext uri="{BB962C8B-B14F-4D97-AF65-F5344CB8AC3E}">
        <p14:creationId xmlns:p14="http://schemas.microsoft.com/office/powerpoint/2010/main" val="19120980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BA9A71-A932-415D-8DB2-E1514E58B5B8}"/>
              </a:ext>
            </a:extLst>
          </p:cNvPr>
          <p:cNvSpPr>
            <a:spLocks noGrp="1"/>
          </p:cNvSpPr>
          <p:nvPr>
            <p:ph type="title"/>
          </p:nvPr>
        </p:nvSpPr>
        <p:spPr>
          <a:xfrm>
            <a:off x="381000" y="263050"/>
            <a:ext cx="10053323" cy="430887"/>
          </a:xfrm>
        </p:spPr>
        <p:txBody>
          <a:bodyPr/>
          <a:lstStyle/>
          <a:p>
            <a:r>
              <a:rPr lang="en-US" dirty="0">
                <a:latin typeface="Arial" panose="020B0604020202020204" pitchFamily="34" charset="0"/>
                <a:cs typeface="Arial" panose="020B0604020202020204" pitchFamily="34" charset="0"/>
              </a:rPr>
              <a:t>PIO Level</a:t>
            </a:r>
            <a:endParaRPr lang="en-GB" dirty="0"/>
          </a:p>
        </p:txBody>
      </p:sp>
      <p:sp>
        <p:nvSpPr>
          <p:cNvPr id="3" name="Text Placeholder 2">
            <a:extLst>
              <a:ext uri="{FF2B5EF4-FFF2-40B4-BE49-F238E27FC236}">
                <a16:creationId xmlns:a16="http://schemas.microsoft.com/office/drawing/2014/main" xmlns="" id="{F2CFF3DF-3F8D-4E7F-BD54-1CDFF4449911}"/>
              </a:ext>
            </a:extLst>
          </p:cNvPr>
          <p:cNvSpPr>
            <a:spLocks noGrp="1"/>
          </p:cNvSpPr>
          <p:nvPr>
            <p:ph type="body" idx="1"/>
          </p:nvPr>
        </p:nvSpPr>
        <p:spPr>
          <a:xfrm>
            <a:off x="609600" y="914400"/>
            <a:ext cx="11049000" cy="6267870"/>
          </a:xfrm>
        </p:spPr>
        <p:txBody>
          <a:bodyPr/>
          <a:lstStyle/>
          <a:p>
            <a:pPr marL="0" marR="0">
              <a:lnSpc>
                <a:spcPct val="115000"/>
              </a:lnSpc>
              <a:spcBef>
                <a:spcPts val="0"/>
              </a:spcBef>
              <a:spcAft>
                <a:spcPts val="1000"/>
              </a:spcAft>
            </a:pPr>
            <a:r>
              <a:rPr lang="en-US" sz="1600" dirty="0">
                <a:effectLst/>
                <a:latin typeface="Arial" panose="020B0604020202020204" pitchFamily="34" charset="0"/>
                <a:ea typeface="Times New Roman" panose="02020603050405020304" pitchFamily="18" charset="0"/>
                <a:cs typeface="Shruti" panose="020B0502040204020203" pitchFamily="34" charset="0"/>
              </a:rPr>
              <a:t>Under PIO Review tab, PIO will be able to see the following functionalities:</a:t>
            </a:r>
            <a:endParaRPr lang="en-GB" sz="1600" dirty="0">
              <a:effectLst/>
              <a:latin typeface="Calibri" panose="020F0502020204030204" pitchFamily="34" charset="0"/>
              <a:ea typeface="Times New Roman" panose="02020603050405020304" pitchFamily="18" charset="0"/>
              <a:cs typeface="Shruti" panose="020B0502040204020203" pitchFamily="34" charset="0"/>
            </a:endParaRPr>
          </a:p>
          <a:p>
            <a:pPr marL="0" marR="0">
              <a:lnSpc>
                <a:spcPct val="115000"/>
              </a:lnSpc>
              <a:spcBef>
                <a:spcPts val="0"/>
              </a:spcBef>
              <a:spcAft>
                <a:spcPts val="1000"/>
              </a:spcAft>
            </a:pPr>
            <a:r>
              <a:rPr lang="en-US" sz="1600" b="1" dirty="0">
                <a:effectLst/>
                <a:latin typeface="Arial" panose="020B0604020202020204" pitchFamily="34" charset="0"/>
                <a:ea typeface="Times New Roman" panose="02020603050405020304" pitchFamily="18" charset="0"/>
                <a:cs typeface="Shruti" panose="020B0502040204020203" pitchFamily="34" charset="0"/>
              </a:rPr>
              <a:t>RTI Timer:</a:t>
            </a:r>
            <a:r>
              <a:rPr lang="en-US" sz="1600" dirty="0">
                <a:effectLst/>
                <a:latin typeface="Arial" panose="020B0604020202020204" pitchFamily="34" charset="0"/>
                <a:ea typeface="Times New Roman" panose="02020603050405020304" pitchFamily="18" charset="0"/>
                <a:cs typeface="Shruti" panose="020B0502040204020203" pitchFamily="34" charset="0"/>
              </a:rPr>
              <a:t> PIO will select the RTI time according to the need for the RTI</a:t>
            </a:r>
            <a:endParaRPr lang="en-GB" sz="1600" dirty="0">
              <a:effectLst/>
              <a:latin typeface="Calibri" panose="020F0502020204030204" pitchFamily="34" charset="0"/>
              <a:ea typeface="Times New Roman" panose="02020603050405020304" pitchFamily="18" charset="0"/>
              <a:cs typeface="Shruti" panose="020B0502040204020203" pitchFamily="34" charset="0"/>
            </a:endParaRPr>
          </a:p>
          <a:p>
            <a:pPr marL="0" marR="0">
              <a:lnSpc>
                <a:spcPct val="115000"/>
              </a:lnSpc>
              <a:spcBef>
                <a:spcPts val="0"/>
              </a:spcBef>
              <a:spcAft>
                <a:spcPts val="1000"/>
              </a:spcAft>
            </a:pPr>
            <a:r>
              <a:rPr lang="en-US" sz="1600" b="1" dirty="0">
                <a:effectLst/>
                <a:latin typeface="Arial" panose="020B0604020202020204" pitchFamily="34" charset="0"/>
                <a:ea typeface="Times New Roman" panose="02020603050405020304" pitchFamily="18" charset="0"/>
                <a:cs typeface="Shruti" panose="020B0502040204020203" pitchFamily="34" charset="0"/>
              </a:rPr>
              <a:t>Status:</a:t>
            </a:r>
            <a:r>
              <a:rPr lang="en-US" sz="1600" dirty="0">
                <a:effectLst/>
                <a:latin typeface="Arial" panose="020B0604020202020204" pitchFamily="34" charset="0"/>
                <a:ea typeface="Times New Roman" panose="02020603050405020304" pitchFamily="18" charset="0"/>
                <a:cs typeface="Shruti" panose="020B0502040204020203" pitchFamily="34" charset="0"/>
              </a:rPr>
              <a:t> PIO can choose the status as:</a:t>
            </a:r>
            <a:endParaRPr lang="en-GB" sz="1600" dirty="0">
              <a:effectLst/>
              <a:latin typeface="Calibri" panose="020F0502020204030204" pitchFamily="34" charset="0"/>
              <a:ea typeface="Times New Roman" panose="02020603050405020304" pitchFamily="18" charset="0"/>
              <a:cs typeface="Shruti" panose="020B0502040204020203"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Allocate to the other Department PIO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Allocate to APIO</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Hold</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Complete</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Reject</a:t>
            </a:r>
            <a:endParaRPr lang="en-GB" sz="1600" dirty="0">
              <a:effectLst/>
              <a:latin typeface="Calibri" panose="020F0502020204030204" pitchFamily="34" charset="0"/>
              <a:ea typeface="Times New Roman" panose="02020603050405020304" pitchFamily="18" charset="0"/>
              <a:cs typeface="Shruti" panose="020B0502040204020203" pitchFamily="34" charset="0"/>
            </a:endParaRPr>
          </a:p>
          <a:p>
            <a:pPr marL="0" marR="0">
              <a:lnSpc>
                <a:spcPct val="115000"/>
              </a:lnSpc>
              <a:spcBef>
                <a:spcPts val="0"/>
              </a:spcBef>
              <a:spcAft>
                <a:spcPts val="100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Forward</a:t>
            </a:r>
            <a:r>
              <a:rPr lang="en-US" sz="1600" dirty="0">
                <a:effectLst/>
                <a:latin typeface="Calibri" panose="020F0502020204030204" pitchFamily="34" charset="0"/>
                <a:ea typeface="Times New Roman" panose="02020603050405020304" pitchFamily="18" charset="0"/>
                <a:cs typeface="Arial" panose="020B0604020202020204" pitchFamily="34" charset="0"/>
              </a:rPr>
              <a:t> the RTI as per the status, while forwarding the RTI, PIO comments are mandatory.</a:t>
            </a:r>
            <a:endParaRPr lang="en-GB" sz="1600" dirty="0">
              <a:effectLst/>
              <a:latin typeface="Calibri" panose="020F0502020204030204" pitchFamily="34" charset="0"/>
              <a:ea typeface="Times New Roman" panose="02020603050405020304" pitchFamily="18" charset="0"/>
              <a:cs typeface="Shruti" panose="020B0502040204020203" pitchFamily="34" charset="0"/>
            </a:endParaRPr>
          </a:p>
          <a:p>
            <a:pPr marL="0" marR="0">
              <a:lnSpc>
                <a:spcPct val="115000"/>
              </a:lnSpc>
              <a:spcBef>
                <a:spcPts val="0"/>
              </a:spcBef>
              <a:spcAft>
                <a:spcPts val="100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SLA Date: </a:t>
            </a:r>
            <a:r>
              <a:rPr lang="en-US" sz="1600" dirty="0">
                <a:effectLst/>
                <a:latin typeface="Calibri" panose="020F0502020204030204" pitchFamily="34" charset="0"/>
                <a:ea typeface="Times New Roman" panose="02020603050405020304" pitchFamily="18" charset="0"/>
                <a:cs typeface="Arial" panose="020B0604020202020204" pitchFamily="34" charset="0"/>
              </a:rPr>
              <a:t>This is an optional field provided to the PIO where PIO can enter the date before which the RTI need to be completed and sent to the citizen.</a:t>
            </a:r>
            <a:endParaRPr lang="en-GB" sz="1600" dirty="0">
              <a:effectLst/>
              <a:latin typeface="Calibri" panose="020F0502020204030204" pitchFamily="34" charset="0"/>
              <a:ea typeface="Times New Roman" panose="02020603050405020304" pitchFamily="18" charset="0"/>
              <a:cs typeface="Shruti" panose="020B0502040204020203" pitchFamily="34" charset="0"/>
            </a:endParaRPr>
          </a:p>
          <a:p>
            <a:pPr marL="0" marR="0">
              <a:lnSpc>
                <a:spcPct val="115000"/>
              </a:lnSpc>
              <a:spcBef>
                <a:spcPts val="0"/>
              </a:spcBef>
              <a:spcAft>
                <a:spcPts val="100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Show detail:</a:t>
            </a:r>
            <a:r>
              <a:rPr lang="en-US" sz="1600" dirty="0">
                <a:effectLst/>
                <a:latin typeface="Calibri" panose="020F0502020204030204" pitchFamily="34" charset="0"/>
                <a:ea typeface="Times New Roman" panose="02020603050405020304" pitchFamily="18" charset="0"/>
                <a:cs typeface="Arial" panose="020B0604020202020204" pitchFamily="34" charset="0"/>
              </a:rPr>
              <a:t> Link at the upper right corner will display all the information regarding the RTI to the concern user.</a:t>
            </a:r>
          </a:p>
          <a:p>
            <a:pPr marL="0" marR="0">
              <a:lnSpc>
                <a:spcPct val="115000"/>
              </a:lnSpc>
              <a:spcBef>
                <a:spcPts val="0"/>
              </a:spcBef>
              <a:spcAft>
                <a:spcPts val="1000"/>
              </a:spcAft>
            </a:pPr>
            <a:r>
              <a:rPr lang="en-US" sz="1600" b="1" dirty="0" err="1">
                <a:effectLst/>
                <a:latin typeface="Calibri" panose="020F0502020204030204" pitchFamily="34" charset="0"/>
                <a:ea typeface="Times New Roman" panose="02020603050405020304" pitchFamily="18" charset="0"/>
                <a:cs typeface="Arial" panose="020B0604020202020204" pitchFamily="34" charset="0"/>
              </a:rPr>
              <a:t>Tracksheet</a:t>
            </a:r>
            <a:r>
              <a:rPr lang="en-US" sz="1600" b="1" dirty="0">
                <a:effectLst/>
                <a:latin typeface="Calibri" panose="020F0502020204030204" pitchFamily="34" charset="0"/>
                <a:ea typeface="Times New Roman" panose="02020603050405020304" pitchFamily="18" charset="0"/>
                <a:cs typeface="Arial" panose="020B0604020202020204" pitchFamily="34" charset="0"/>
              </a:rPr>
              <a:t>:</a:t>
            </a:r>
            <a:r>
              <a:rPr lang="en-US" sz="1600" dirty="0">
                <a:effectLst/>
                <a:latin typeface="Calibri" panose="020F0502020204030204" pitchFamily="34" charset="0"/>
                <a:ea typeface="Times New Roman" panose="02020603050405020304" pitchFamily="18" charset="0"/>
                <a:cs typeface="Arial" panose="020B0604020202020204" pitchFamily="34" charset="0"/>
              </a:rPr>
              <a:t> This link will show the tracker of the RTI.</a:t>
            </a:r>
            <a:endParaRPr lang="en-GB" sz="1600" dirty="0">
              <a:effectLst/>
              <a:latin typeface="Calibri" panose="020F0502020204030204" pitchFamily="34" charset="0"/>
              <a:ea typeface="Times New Roman" panose="02020603050405020304" pitchFamily="18" charset="0"/>
              <a:cs typeface="Shruti" panose="020B0502040204020203" pitchFamily="34" charset="0"/>
            </a:endParaRPr>
          </a:p>
          <a:p>
            <a:pPr marL="0" marR="0">
              <a:lnSpc>
                <a:spcPct val="115000"/>
              </a:lnSpc>
              <a:spcBef>
                <a:spcPts val="0"/>
              </a:spcBef>
              <a:spcAft>
                <a:spcPts val="100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Hold Functionality</a:t>
            </a:r>
            <a:endParaRPr lang="en-GB" sz="1600" dirty="0">
              <a:effectLst/>
              <a:latin typeface="Calibri" panose="020F0502020204030204" pitchFamily="34" charset="0"/>
              <a:ea typeface="Times New Roman" panose="02020603050405020304" pitchFamily="18" charset="0"/>
              <a:cs typeface="Shruti" panose="020B0502040204020203"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PIO can intimate the citizen for visiting the office or other hearing details by selecting the status of the RTI as HOLD and enabling the intimate button.</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While the status is on HOLD, the timer will be paused and will be resumed once the status is changed again from the HOLD.</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GB" sz="1800" dirty="0">
              <a:effectLst/>
              <a:latin typeface="Calibri" panose="020F0502020204030204" pitchFamily="34" charset="0"/>
              <a:ea typeface="Times New Roman" panose="02020603050405020304" pitchFamily="18" charset="0"/>
              <a:cs typeface="Shruti" panose="020B0502040204020203" pitchFamily="34" charset="0"/>
            </a:endParaRPr>
          </a:p>
          <a:p>
            <a:endParaRPr lang="en-GB" dirty="0"/>
          </a:p>
        </p:txBody>
      </p:sp>
    </p:spTree>
    <p:extLst>
      <p:ext uri="{BB962C8B-B14F-4D97-AF65-F5344CB8AC3E}">
        <p14:creationId xmlns:p14="http://schemas.microsoft.com/office/powerpoint/2010/main" val="15097447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4142C-2E7C-47F7-8DEC-B5F091CB20CB}"/>
              </a:ext>
            </a:extLst>
          </p:cNvPr>
          <p:cNvSpPr>
            <a:spLocks noGrp="1"/>
          </p:cNvSpPr>
          <p:nvPr>
            <p:ph type="title"/>
          </p:nvPr>
        </p:nvSpPr>
        <p:spPr>
          <a:xfrm>
            <a:off x="381000" y="263050"/>
            <a:ext cx="10053323" cy="430887"/>
          </a:xfrm>
        </p:spPr>
        <p:txBody>
          <a:bodyPr/>
          <a:lstStyle/>
          <a:p>
            <a:r>
              <a:rPr lang="en-US" b="1" dirty="0">
                <a:solidFill>
                  <a:srgbClr val="000000"/>
                </a:solidFill>
                <a:effectLst/>
                <a:latin typeface="Arial" panose="020B0604020202020204" pitchFamily="34" charset="0"/>
                <a:ea typeface="Calibri" panose="020F0502020204030204" pitchFamily="34" charset="0"/>
              </a:rPr>
              <a:t>APIO/ DH/ CO Level </a:t>
            </a:r>
            <a:endParaRPr lang="en-GB" dirty="0"/>
          </a:p>
        </p:txBody>
      </p:sp>
      <p:sp>
        <p:nvSpPr>
          <p:cNvPr id="3" name="Text Placeholder 2">
            <a:extLst>
              <a:ext uri="{FF2B5EF4-FFF2-40B4-BE49-F238E27FC236}">
                <a16:creationId xmlns:a16="http://schemas.microsoft.com/office/drawing/2014/main" xmlns="" id="{DED0FF1C-8F08-4AF5-BC1E-2A6EDD01D70F}"/>
              </a:ext>
            </a:extLst>
          </p:cNvPr>
          <p:cNvSpPr>
            <a:spLocks noGrp="1"/>
          </p:cNvSpPr>
          <p:nvPr>
            <p:ph type="body" idx="1"/>
          </p:nvPr>
        </p:nvSpPr>
        <p:spPr>
          <a:xfrm>
            <a:off x="609600" y="1577340"/>
            <a:ext cx="10972799" cy="2895152"/>
          </a:xfrm>
        </p:spPr>
        <p:txBody>
          <a:bodyPr/>
          <a:lstStyle/>
          <a:p>
            <a:r>
              <a:rPr lang="en-US" sz="1800" dirty="0">
                <a:effectLst/>
                <a:latin typeface="Arial" panose="020B0604020202020204" pitchFamily="34" charset="0"/>
                <a:ea typeface="Times New Roman" panose="02020603050405020304" pitchFamily="18" charset="0"/>
              </a:rPr>
              <a:t>Once the RTI is initiated by the PIO, the RTI will be allocated to the respective APIO. APIO user will click on the RTI menu and via inbox he will be navigated to the APIO screen</a:t>
            </a:r>
          </a:p>
          <a:p>
            <a:endParaRPr lang="en-US" dirty="0">
              <a:latin typeface="Arial" panose="020B060402020202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Shruti" panose="020B0502040204020203" pitchFamily="34" charset="0"/>
              </a:rPr>
              <a:t>RTI Forward workflow:</a:t>
            </a:r>
            <a:endParaRPr lang="en-GB" sz="1800" dirty="0">
              <a:effectLst/>
              <a:latin typeface="Calibri" panose="020F0502020204030204" pitchFamily="34" charset="0"/>
              <a:ea typeface="Times New Roman" panose="02020603050405020304" pitchFamily="18" charset="0"/>
              <a:cs typeface="Shruti" panose="020B0502040204020203"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Shruti" panose="020B0502040204020203" pitchFamily="34" charset="0"/>
              </a:rPr>
              <a:t>PIO </a:t>
            </a:r>
            <a:r>
              <a:rPr lang="en-US" sz="18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effectLst/>
                <a:latin typeface="Arial" panose="020B0604020202020204" pitchFamily="34" charset="0"/>
                <a:ea typeface="Times New Roman" panose="02020603050405020304" pitchFamily="18" charset="0"/>
                <a:cs typeface="Shruti" panose="020B0502040204020203" pitchFamily="34" charset="0"/>
              </a:rPr>
              <a:t> APIO </a:t>
            </a:r>
            <a:r>
              <a:rPr lang="en-US" sz="18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effectLst/>
                <a:latin typeface="Arial" panose="020B0604020202020204" pitchFamily="34" charset="0"/>
                <a:ea typeface="Times New Roman" panose="02020603050405020304" pitchFamily="18" charset="0"/>
                <a:cs typeface="Shruti" panose="020B0502040204020203" pitchFamily="34" charset="0"/>
              </a:rPr>
              <a:t>DH </a:t>
            </a:r>
            <a:r>
              <a:rPr lang="en-US" sz="18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effectLst/>
                <a:latin typeface="Arial" panose="020B0604020202020204" pitchFamily="34" charset="0"/>
                <a:ea typeface="Times New Roman" panose="02020603050405020304" pitchFamily="18" charset="0"/>
                <a:cs typeface="Shruti" panose="020B0502040204020203" pitchFamily="34" charset="0"/>
              </a:rPr>
              <a:t> CO</a:t>
            </a:r>
            <a:endParaRPr lang="en-GB" sz="1800" dirty="0">
              <a:effectLst/>
              <a:latin typeface="Calibri" panose="020F0502020204030204" pitchFamily="34" charset="0"/>
              <a:ea typeface="Times New Roman" panose="02020603050405020304" pitchFamily="18" charset="0"/>
              <a:cs typeface="Shruti" panose="020B0502040204020203"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Shruti" panose="020B0502040204020203" pitchFamily="34" charset="0"/>
              </a:rPr>
              <a:t>RTI Return workflow:</a:t>
            </a:r>
            <a:endParaRPr lang="en-GB" sz="1800" dirty="0">
              <a:effectLst/>
              <a:latin typeface="Calibri" panose="020F0502020204030204" pitchFamily="34" charset="0"/>
              <a:ea typeface="Times New Roman" panose="02020603050405020304" pitchFamily="18" charset="0"/>
              <a:cs typeface="Shruti" panose="020B0502040204020203"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Shruti" panose="020B0502040204020203" pitchFamily="34" charset="0"/>
              </a:rPr>
              <a:t>CO </a:t>
            </a:r>
            <a:r>
              <a:rPr lang="en-US" sz="18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effectLst/>
                <a:latin typeface="Arial" panose="020B0604020202020204" pitchFamily="34" charset="0"/>
                <a:ea typeface="Times New Roman" panose="02020603050405020304" pitchFamily="18" charset="0"/>
                <a:cs typeface="Shruti" panose="020B0502040204020203" pitchFamily="34" charset="0"/>
              </a:rPr>
              <a:t> DH </a:t>
            </a:r>
            <a:r>
              <a:rPr lang="en-US" sz="18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effectLst/>
                <a:latin typeface="Arial" panose="020B0604020202020204" pitchFamily="34" charset="0"/>
                <a:ea typeface="Times New Roman" panose="02020603050405020304" pitchFamily="18" charset="0"/>
                <a:cs typeface="Shruti" panose="020B0502040204020203" pitchFamily="34" charset="0"/>
              </a:rPr>
              <a:t> APIO </a:t>
            </a:r>
            <a:r>
              <a:rPr lang="en-US" sz="18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effectLst/>
                <a:latin typeface="Arial" panose="020B0604020202020204" pitchFamily="34" charset="0"/>
                <a:ea typeface="Times New Roman" panose="02020603050405020304" pitchFamily="18" charset="0"/>
                <a:cs typeface="Shruti" panose="020B0502040204020203" pitchFamily="34" charset="0"/>
              </a:rPr>
              <a:t> PIO</a:t>
            </a:r>
            <a:endParaRPr lang="en-GB" sz="1800" dirty="0">
              <a:effectLst/>
              <a:latin typeface="Calibri" panose="020F0502020204030204" pitchFamily="34" charset="0"/>
              <a:ea typeface="Times New Roman" panose="02020603050405020304" pitchFamily="18" charset="0"/>
              <a:cs typeface="Shruti" panose="020B0502040204020203" pitchFamily="34" charset="0"/>
            </a:endParaRPr>
          </a:p>
          <a:p>
            <a:endParaRPr lang="en-GB" dirty="0"/>
          </a:p>
        </p:txBody>
      </p:sp>
    </p:spTree>
    <p:extLst>
      <p:ext uri="{BB962C8B-B14F-4D97-AF65-F5344CB8AC3E}">
        <p14:creationId xmlns:p14="http://schemas.microsoft.com/office/powerpoint/2010/main" val="1913593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6077" y="228600"/>
            <a:ext cx="10053323" cy="563063"/>
          </a:xfrm>
          <a:prstGeom prst="rect">
            <a:avLst/>
          </a:prstGeom>
        </p:spPr>
        <p:txBody>
          <a:bodyPr vert="horz" wrap="square" lIns="0" tIns="130898" rIns="0" bIns="0" rtlCol="0">
            <a:spAutoFit/>
          </a:bodyPr>
          <a:lstStyle/>
          <a:p>
            <a:pPr marL="12700"/>
            <a:r>
              <a:rPr lang="en-US" dirty="0">
                <a:latin typeface="Arial" panose="020B0604020202020204" pitchFamily="34" charset="0"/>
                <a:cs typeface="Arial" panose="020B0604020202020204" pitchFamily="34" charset="0"/>
              </a:rPr>
              <a:t>Check New GOI-PMO</a:t>
            </a:r>
            <a:endParaRPr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xmlns="" id="{057CCA3C-B391-44D9-AAD3-C8D9D200270C}"/>
              </a:ext>
            </a:extLst>
          </p:cNvPr>
          <p:cNvSpPr>
            <a:spLocks noGrp="1"/>
          </p:cNvSpPr>
          <p:nvPr>
            <p:ph type="sldNum" sz="quarter" idx="7"/>
          </p:nvPr>
        </p:nvSpPr>
        <p:spPr/>
        <p:txBody>
          <a:bodyPr/>
          <a:lstStyle/>
          <a:p>
            <a:pPr marL="25400">
              <a:lnSpc>
                <a:spcPct val="100000"/>
              </a:lnSpc>
            </a:pPr>
            <a:fld id="{81D60167-4931-47E6-BA6A-407CBD079E47}" type="slidenum">
              <a:rPr lang="en-GB" spc="90" smtClean="0"/>
              <a:t>8</a:t>
            </a:fld>
            <a:endParaRPr lang="en-GB" spc="90" dirty="0"/>
          </a:p>
        </p:txBody>
      </p:sp>
      <p:pic>
        <p:nvPicPr>
          <p:cNvPr id="1029" name="Picture 5">
            <a:extLst>
              <a:ext uri="{FF2B5EF4-FFF2-40B4-BE49-F238E27FC236}">
                <a16:creationId xmlns:a16="http://schemas.microsoft.com/office/drawing/2014/main" xmlns="" id="{482BA244-D3B0-4D1F-A700-B21208C69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14400"/>
            <a:ext cx="10791825" cy="52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bject 4">
            <a:extLst>
              <a:ext uri="{FF2B5EF4-FFF2-40B4-BE49-F238E27FC236}">
                <a16:creationId xmlns:a16="http://schemas.microsoft.com/office/drawing/2014/main" xmlns="" id="{F86CE0E2-DB2A-4E63-88B9-5E40C5F85662}"/>
              </a:ext>
            </a:extLst>
          </p:cNvPr>
          <p:cNvSpPr/>
          <p:nvPr/>
        </p:nvSpPr>
        <p:spPr>
          <a:xfrm>
            <a:off x="5029200" y="1676400"/>
            <a:ext cx="1600200" cy="1097915"/>
          </a:xfrm>
          <a:custGeom>
            <a:avLst/>
            <a:gdLst/>
            <a:ahLst/>
            <a:cxnLst/>
            <a:rect l="l" t="t" r="r" b="b"/>
            <a:pathLst>
              <a:path w="1600200" h="1097914">
                <a:moveTo>
                  <a:pt x="0" y="0"/>
                </a:moveTo>
                <a:lnTo>
                  <a:pt x="692968" y="488082"/>
                </a:lnTo>
                <a:lnTo>
                  <a:pt x="608564" y="488187"/>
                </a:lnTo>
                <a:lnTo>
                  <a:pt x="594143" y="489870"/>
                </a:lnTo>
                <a:lnTo>
                  <a:pt x="555588" y="505998"/>
                </a:lnTo>
                <a:lnTo>
                  <a:pt x="527126" y="535705"/>
                </a:lnTo>
                <a:lnTo>
                  <a:pt x="512654" y="575087"/>
                </a:lnTo>
                <a:lnTo>
                  <a:pt x="511612" y="589690"/>
                </a:lnTo>
                <a:lnTo>
                  <a:pt x="511612" y="742090"/>
                </a:lnTo>
                <a:lnTo>
                  <a:pt x="511717" y="1000730"/>
                </a:lnTo>
                <a:lnTo>
                  <a:pt x="522446" y="1041784"/>
                </a:lnTo>
                <a:lnTo>
                  <a:pt x="548055" y="1074043"/>
                </a:lnTo>
                <a:lnTo>
                  <a:pt x="584648" y="1093611"/>
                </a:lnTo>
                <a:lnTo>
                  <a:pt x="613221" y="1097682"/>
                </a:lnTo>
                <a:lnTo>
                  <a:pt x="965002" y="1097682"/>
                </a:lnTo>
                <a:lnTo>
                  <a:pt x="1502797" y="1097577"/>
                </a:lnTo>
                <a:lnTo>
                  <a:pt x="1543850" y="1086848"/>
                </a:lnTo>
                <a:lnTo>
                  <a:pt x="1576109" y="1061239"/>
                </a:lnTo>
                <a:lnTo>
                  <a:pt x="1595677" y="1024646"/>
                </a:lnTo>
                <a:lnTo>
                  <a:pt x="1599748" y="996074"/>
                </a:lnTo>
                <a:lnTo>
                  <a:pt x="1599748" y="589690"/>
                </a:lnTo>
                <a:lnTo>
                  <a:pt x="1588914" y="543991"/>
                </a:lnTo>
                <a:lnTo>
                  <a:pt x="1563305" y="511729"/>
                </a:lnTo>
                <a:lnTo>
                  <a:pt x="1526713" y="492155"/>
                </a:lnTo>
                <a:lnTo>
                  <a:pt x="1498140" y="488082"/>
                </a:lnTo>
                <a:lnTo>
                  <a:pt x="965002" y="488082"/>
                </a:lnTo>
                <a:lnTo>
                  <a:pt x="0" y="0"/>
                </a:lnTo>
                <a:close/>
              </a:path>
            </a:pathLst>
          </a:custGeom>
          <a:solidFill>
            <a:srgbClr val="DADADA"/>
          </a:solidFill>
        </p:spPr>
        <p:txBody>
          <a:bodyPr wrap="square" lIns="0" tIns="0" rIns="0" bIns="0" rtlCol="0"/>
          <a:lstStyle/>
          <a:p>
            <a:endParaRPr/>
          </a:p>
        </p:txBody>
      </p:sp>
      <p:sp>
        <p:nvSpPr>
          <p:cNvPr id="19" name="object 5">
            <a:extLst>
              <a:ext uri="{FF2B5EF4-FFF2-40B4-BE49-F238E27FC236}">
                <a16:creationId xmlns:a16="http://schemas.microsoft.com/office/drawing/2014/main" xmlns="" id="{6C46C6AB-9B5E-4BAD-8480-C34D9C6BBBAE}"/>
              </a:ext>
            </a:extLst>
          </p:cNvPr>
          <p:cNvSpPr/>
          <p:nvPr/>
        </p:nvSpPr>
        <p:spPr>
          <a:xfrm>
            <a:off x="5029200" y="1676400"/>
            <a:ext cx="1600200" cy="1097915"/>
          </a:xfrm>
          <a:custGeom>
            <a:avLst/>
            <a:gdLst/>
            <a:ahLst/>
            <a:cxnLst/>
            <a:rect l="l" t="t" r="r" b="b"/>
            <a:pathLst>
              <a:path w="1600200" h="1097914">
                <a:moveTo>
                  <a:pt x="511612" y="589690"/>
                </a:moveTo>
                <a:lnTo>
                  <a:pt x="520555" y="547950"/>
                </a:lnTo>
                <a:lnTo>
                  <a:pt x="544787" y="514584"/>
                </a:lnTo>
                <a:lnTo>
                  <a:pt x="580410" y="493496"/>
                </a:lnTo>
                <a:lnTo>
                  <a:pt x="692968" y="488082"/>
                </a:lnTo>
                <a:lnTo>
                  <a:pt x="0" y="0"/>
                </a:lnTo>
                <a:lnTo>
                  <a:pt x="965002" y="488082"/>
                </a:lnTo>
                <a:lnTo>
                  <a:pt x="1498140" y="488082"/>
                </a:lnTo>
                <a:lnTo>
                  <a:pt x="1512748" y="489124"/>
                </a:lnTo>
                <a:lnTo>
                  <a:pt x="1552136" y="503602"/>
                </a:lnTo>
                <a:lnTo>
                  <a:pt x="1581839" y="532068"/>
                </a:lnTo>
                <a:lnTo>
                  <a:pt x="1597961" y="570619"/>
                </a:lnTo>
                <a:lnTo>
                  <a:pt x="1599748" y="589690"/>
                </a:lnTo>
                <a:lnTo>
                  <a:pt x="1599748" y="742090"/>
                </a:lnTo>
                <a:lnTo>
                  <a:pt x="1599748" y="996074"/>
                </a:lnTo>
                <a:lnTo>
                  <a:pt x="1590805" y="1037824"/>
                </a:lnTo>
                <a:lnTo>
                  <a:pt x="1566574" y="1071188"/>
                </a:lnTo>
                <a:lnTo>
                  <a:pt x="1530950" y="1092270"/>
                </a:lnTo>
                <a:lnTo>
                  <a:pt x="965002" y="1097682"/>
                </a:lnTo>
                <a:lnTo>
                  <a:pt x="692968" y="1097682"/>
                </a:lnTo>
                <a:lnTo>
                  <a:pt x="613221" y="1097682"/>
                </a:lnTo>
                <a:lnTo>
                  <a:pt x="571470" y="1088739"/>
                </a:lnTo>
                <a:lnTo>
                  <a:pt x="538106" y="1064507"/>
                </a:lnTo>
                <a:lnTo>
                  <a:pt x="517024" y="1028884"/>
                </a:lnTo>
                <a:lnTo>
                  <a:pt x="511612" y="742090"/>
                </a:lnTo>
                <a:lnTo>
                  <a:pt x="511612" y="589690"/>
                </a:lnTo>
                <a:close/>
              </a:path>
            </a:pathLst>
          </a:custGeom>
          <a:ln w="25400">
            <a:solidFill>
              <a:srgbClr val="385D8A"/>
            </a:solidFill>
          </a:ln>
        </p:spPr>
        <p:txBody>
          <a:bodyPr wrap="square" lIns="0" tIns="0" rIns="0" bIns="0" rtlCol="0"/>
          <a:lstStyle/>
          <a:p>
            <a:endParaRPr/>
          </a:p>
        </p:txBody>
      </p:sp>
      <p:sp>
        <p:nvSpPr>
          <p:cNvPr id="20" name="object 6">
            <a:extLst>
              <a:ext uri="{FF2B5EF4-FFF2-40B4-BE49-F238E27FC236}">
                <a16:creationId xmlns:a16="http://schemas.microsoft.com/office/drawing/2014/main" xmlns="" id="{A24512E6-45BF-4AD4-871C-EC8B7CB267C8}"/>
              </a:ext>
            </a:extLst>
          </p:cNvPr>
          <p:cNvSpPr txBox="1"/>
          <p:nvPr/>
        </p:nvSpPr>
        <p:spPr>
          <a:xfrm>
            <a:off x="5562600" y="2164860"/>
            <a:ext cx="1067118" cy="553998"/>
          </a:xfrm>
          <a:prstGeom prst="rect">
            <a:avLst/>
          </a:prstGeom>
        </p:spPr>
        <p:txBody>
          <a:bodyPr vert="horz" wrap="square" lIns="0" tIns="0" rIns="0" bIns="0" rtlCol="0">
            <a:spAutoFit/>
          </a:bodyPr>
          <a:lstStyle/>
          <a:p>
            <a:pPr marL="86995" marR="5080" indent="-74930"/>
            <a:r>
              <a:rPr sz="1200" spc="-10" dirty="0">
                <a:latin typeface="Segoe UI"/>
                <a:cs typeface="Segoe UI"/>
              </a:rPr>
              <a:t>C</a:t>
            </a:r>
            <a:r>
              <a:rPr sz="1200" spc="-5" dirty="0">
                <a:latin typeface="Segoe UI"/>
                <a:cs typeface="Segoe UI"/>
              </a:rPr>
              <a:t>lic</a:t>
            </a:r>
            <a:r>
              <a:rPr sz="1200" dirty="0">
                <a:latin typeface="Segoe UI"/>
                <a:cs typeface="Segoe UI"/>
              </a:rPr>
              <a:t>k</a:t>
            </a:r>
            <a:r>
              <a:rPr sz="1200" spc="40" dirty="0">
                <a:latin typeface="Times New Roman"/>
                <a:cs typeface="Times New Roman"/>
              </a:rPr>
              <a:t> </a:t>
            </a:r>
            <a:r>
              <a:rPr sz="1200" spc="-5" dirty="0">
                <a:latin typeface="Segoe UI"/>
                <a:cs typeface="Segoe UI"/>
              </a:rPr>
              <a:t>he</a:t>
            </a:r>
            <a:r>
              <a:rPr sz="1200" spc="-25" dirty="0">
                <a:latin typeface="Segoe UI"/>
                <a:cs typeface="Segoe UI"/>
              </a:rPr>
              <a:t>r</a:t>
            </a:r>
            <a:r>
              <a:rPr sz="1200" dirty="0">
                <a:latin typeface="Segoe UI"/>
                <a:cs typeface="Segoe UI"/>
              </a:rPr>
              <a:t>e</a:t>
            </a:r>
            <a:r>
              <a:rPr lang="en-US" sz="1200" dirty="0">
                <a:latin typeface="Segoe UI"/>
                <a:cs typeface="Segoe UI"/>
              </a:rPr>
              <a:t> GOI-PMO</a:t>
            </a:r>
            <a:r>
              <a:rPr sz="1200" dirty="0">
                <a:latin typeface="Times New Roman"/>
                <a:cs typeface="Times New Roman"/>
              </a:rPr>
              <a:t> </a:t>
            </a:r>
            <a:r>
              <a:rPr sz="1200" spc="-5" dirty="0">
                <a:latin typeface="Segoe UI"/>
                <a:cs typeface="Segoe UI"/>
              </a:rPr>
              <a:t>Un</a:t>
            </a:r>
            <a:r>
              <a:rPr sz="1200" dirty="0">
                <a:latin typeface="Segoe UI"/>
                <a:cs typeface="Segoe UI"/>
              </a:rPr>
              <a:t>f</a:t>
            </a:r>
            <a:r>
              <a:rPr sz="1200" spc="-5" dirty="0">
                <a:latin typeface="Segoe UI"/>
                <a:cs typeface="Segoe UI"/>
              </a:rPr>
              <a:t>ile</a:t>
            </a:r>
            <a:r>
              <a:rPr sz="1200" dirty="0">
                <a:latin typeface="Segoe UI"/>
                <a:cs typeface="Segoe UI"/>
              </a:rPr>
              <a:t>d</a:t>
            </a:r>
            <a:r>
              <a:rPr sz="1200" dirty="0">
                <a:latin typeface="Times New Roman"/>
                <a:cs typeface="Times New Roman"/>
              </a:rPr>
              <a:t> </a:t>
            </a:r>
            <a:r>
              <a:rPr sz="1200" dirty="0">
                <a:latin typeface="Segoe UI"/>
                <a:cs typeface="Segoe UI"/>
              </a:rPr>
              <a:t>t</a:t>
            </a:r>
            <a:r>
              <a:rPr sz="1200" spc="5" dirty="0">
                <a:latin typeface="Segoe UI"/>
                <a:cs typeface="Segoe UI"/>
              </a:rPr>
              <a:t>a</a:t>
            </a:r>
            <a:r>
              <a:rPr sz="1200" dirty="0">
                <a:latin typeface="Segoe UI"/>
                <a:cs typeface="Segoe UI"/>
              </a:rPr>
              <a:t>p</a:t>
            </a:r>
            <a:r>
              <a:rPr sz="1200" spc="-25" dirty="0">
                <a:latin typeface="Segoe UI"/>
                <a:cs typeface="Segoe UI"/>
              </a:rPr>
              <a:t>p</a:t>
            </a:r>
            <a:r>
              <a:rPr sz="1200" spc="5" dirty="0">
                <a:latin typeface="Segoe UI"/>
                <a:cs typeface="Segoe UI"/>
              </a:rPr>
              <a:t>al</a:t>
            </a:r>
            <a:endParaRPr sz="1200" dirty="0">
              <a:latin typeface="Segoe UI"/>
              <a:cs typeface="Segoe UI"/>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EFFCAE-D81F-4F9F-8F1E-2B05E359D420}"/>
              </a:ext>
            </a:extLst>
          </p:cNvPr>
          <p:cNvSpPr>
            <a:spLocks noGrp="1"/>
          </p:cNvSpPr>
          <p:nvPr>
            <p:ph type="title"/>
          </p:nvPr>
        </p:nvSpPr>
        <p:spPr>
          <a:xfrm>
            <a:off x="381000" y="192219"/>
            <a:ext cx="10053323" cy="430887"/>
          </a:xfrm>
        </p:spPr>
        <p:txBody>
          <a:bodyPr/>
          <a:lstStyle/>
          <a:p>
            <a:r>
              <a:rPr lang="en-US" b="1" dirty="0">
                <a:solidFill>
                  <a:srgbClr val="000000"/>
                </a:solidFill>
                <a:effectLst/>
                <a:latin typeface="Arial" panose="020B0604020202020204" pitchFamily="34" charset="0"/>
                <a:ea typeface="Calibri" panose="020F0502020204030204" pitchFamily="34" charset="0"/>
              </a:rPr>
              <a:t>APIO/ DH/ CO Level </a:t>
            </a:r>
            <a:endParaRPr lang="en-GB" dirty="0"/>
          </a:p>
        </p:txBody>
      </p:sp>
      <p:pic>
        <p:nvPicPr>
          <p:cNvPr id="4" name="Picture 3">
            <a:extLst>
              <a:ext uri="{FF2B5EF4-FFF2-40B4-BE49-F238E27FC236}">
                <a16:creationId xmlns:a16="http://schemas.microsoft.com/office/drawing/2014/main" xmlns="" id="{71A45AC4-5EFA-4761-9007-A87F5DB2BF77}"/>
              </a:ext>
            </a:extLst>
          </p:cNvPr>
          <p:cNvPicPr>
            <a:picLocks noChangeAspect="1"/>
          </p:cNvPicPr>
          <p:nvPr/>
        </p:nvPicPr>
        <p:blipFill>
          <a:blip r:embed="rId2"/>
          <a:stretch>
            <a:fillRect/>
          </a:stretch>
        </p:blipFill>
        <p:spPr>
          <a:xfrm>
            <a:off x="533399" y="1008648"/>
            <a:ext cx="10589261" cy="5226246"/>
          </a:xfrm>
          <a:prstGeom prst="rect">
            <a:avLst/>
          </a:prstGeom>
        </p:spPr>
      </p:pic>
    </p:spTree>
    <p:extLst>
      <p:ext uri="{BB962C8B-B14F-4D97-AF65-F5344CB8AC3E}">
        <p14:creationId xmlns:p14="http://schemas.microsoft.com/office/powerpoint/2010/main" val="15191476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0EFE5C6-3431-4076-97A4-9672BDC197AC}"/>
              </a:ext>
            </a:extLst>
          </p:cNvPr>
          <p:cNvSpPr>
            <a:spLocks noGrp="1"/>
          </p:cNvSpPr>
          <p:nvPr>
            <p:ph type="body" idx="1"/>
          </p:nvPr>
        </p:nvSpPr>
        <p:spPr>
          <a:xfrm>
            <a:off x="533400" y="1066800"/>
            <a:ext cx="10972799" cy="1384995"/>
          </a:xfrm>
        </p:spPr>
        <p:txBody>
          <a:bodyPr/>
          <a:lstStyle/>
          <a:p>
            <a:r>
              <a:rPr lang="en-US" sz="1800" b="1" dirty="0">
                <a:effectLst/>
                <a:latin typeface="Arial" panose="020B0604020202020204" pitchFamily="34" charset="0"/>
                <a:ea typeface="Times New Roman" panose="02020603050405020304" pitchFamily="18" charset="0"/>
                <a:cs typeface="Shruti" panose="020B0502040204020203" pitchFamily="34" charset="0"/>
              </a:rPr>
              <a:t>Additional cost</a:t>
            </a:r>
            <a:endParaRPr lang="en-GB" sz="1800" dirty="0">
              <a:effectLst/>
              <a:latin typeface="Calibri" panose="020F0502020204030204" pitchFamily="34" charset="0"/>
              <a:ea typeface="Times New Roman" panose="02020603050405020304" pitchFamily="18" charset="0"/>
              <a:cs typeface="Shruti" panose="020B0502040204020203" pitchFamily="34" charset="0"/>
            </a:endParaRPr>
          </a:p>
          <a:p>
            <a:endParaRPr lang="en-US" sz="1800" dirty="0">
              <a:effectLst/>
              <a:latin typeface="Arial" panose="020B0604020202020204" pitchFamily="34"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PIO/APIO/DH/CO users can add the additional cost in the Cost section mentioning the description and the value respectively </a:t>
            </a:r>
            <a:endParaRPr lang="en-GB" dirty="0"/>
          </a:p>
          <a:p>
            <a:endParaRPr lang="en-GB" dirty="0"/>
          </a:p>
        </p:txBody>
      </p:sp>
      <p:pic>
        <p:nvPicPr>
          <p:cNvPr id="6" name="Picture 5">
            <a:extLst>
              <a:ext uri="{FF2B5EF4-FFF2-40B4-BE49-F238E27FC236}">
                <a16:creationId xmlns:a16="http://schemas.microsoft.com/office/drawing/2014/main" xmlns="" id="{5B1064F0-DAC1-43FD-978A-9485EFDFF477}"/>
              </a:ext>
            </a:extLst>
          </p:cNvPr>
          <p:cNvPicPr>
            <a:picLocks noChangeAspect="1"/>
          </p:cNvPicPr>
          <p:nvPr/>
        </p:nvPicPr>
        <p:blipFill>
          <a:blip r:embed="rId2"/>
          <a:stretch>
            <a:fillRect/>
          </a:stretch>
        </p:blipFill>
        <p:spPr>
          <a:xfrm>
            <a:off x="556516" y="2286000"/>
            <a:ext cx="6506107" cy="3657600"/>
          </a:xfrm>
          <a:prstGeom prst="rect">
            <a:avLst/>
          </a:prstGeom>
        </p:spPr>
      </p:pic>
      <p:sp>
        <p:nvSpPr>
          <p:cNvPr id="8" name="TextBox 7">
            <a:extLst>
              <a:ext uri="{FF2B5EF4-FFF2-40B4-BE49-F238E27FC236}">
                <a16:creationId xmlns:a16="http://schemas.microsoft.com/office/drawing/2014/main" xmlns="" id="{454E5351-C7DE-43E0-8C76-64564CE71A32}"/>
              </a:ext>
            </a:extLst>
          </p:cNvPr>
          <p:cNvSpPr txBox="1"/>
          <p:nvPr/>
        </p:nvSpPr>
        <p:spPr>
          <a:xfrm>
            <a:off x="7315200" y="2209800"/>
            <a:ext cx="4572000" cy="1027461"/>
          </a:xfrm>
          <a:prstGeom prst="rect">
            <a:avLst/>
          </a:prstGeom>
          <a:noFill/>
        </p:spPr>
        <p:txBody>
          <a:bodyPr wrap="square">
            <a:spAutoFit/>
          </a:bodyPr>
          <a:lstStyle/>
          <a:p>
            <a:pPr marL="0" marR="0">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Shruti" panose="020B0502040204020203" pitchFamily="34" charset="0"/>
              </a:rPr>
              <a:t>All the details entered must be saved by clicking on the “Save Query” button before forwarding or returning the RTI.</a:t>
            </a:r>
            <a:endParaRPr lang="en-GB" sz="2400" dirty="0">
              <a:effectLst/>
              <a:latin typeface="Calibri" panose="020F0502020204030204" pitchFamily="34" charset="0"/>
              <a:ea typeface="Times New Roman" panose="02020603050405020304" pitchFamily="18" charset="0"/>
              <a:cs typeface="Shruti" panose="020B0502040204020203" pitchFamily="34" charset="0"/>
            </a:endParaRPr>
          </a:p>
        </p:txBody>
      </p:sp>
    </p:spTree>
    <p:extLst>
      <p:ext uri="{BB962C8B-B14F-4D97-AF65-F5344CB8AC3E}">
        <p14:creationId xmlns:p14="http://schemas.microsoft.com/office/powerpoint/2010/main" val="933048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93FC9D7-D537-416B-8C3A-A745FD200CAB}"/>
              </a:ext>
            </a:extLst>
          </p:cNvPr>
          <p:cNvPicPr>
            <a:picLocks noChangeAspect="1"/>
          </p:cNvPicPr>
          <p:nvPr/>
        </p:nvPicPr>
        <p:blipFill>
          <a:blip r:embed="rId2"/>
          <a:stretch>
            <a:fillRect/>
          </a:stretch>
        </p:blipFill>
        <p:spPr>
          <a:xfrm>
            <a:off x="533400" y="1371600"/>
            <a:ext cx="10439400" cy="4626512"/>
          </a:xfrm>
          <a:prstGeom prst="rect">
            <a:avLst/>
          </a:prstGeom>
        </p:spPr>
      </p:pic>
      <p:sp>
        <p:nvSpPr>
          <p:cNvPr id="5" name="Speech Bubble: Rectangle with Corners Rounded 4">
            <a:extLst>
              <a:ext uri="{FF2B5EF4-FFF2-40B4-BE49-F238E27FC236}">
                <a16:creationId xmlns:a16="http://schemas.microsoft.com/office/drawing/2014/main" xmlns="" id="{FD059302-0911-4F82-8387-BC25D24B3DC6}"/>
              </a:ext>
            </a:extLst>
          </p:cNvPr>
          <p:cNvSpPr>
            <a:spLocks/>
          </p:cNvSpPr>
          <p:nvPr/>
        </p:nvSpPr>
        <p:spPr>
          <a:xfrm>
            <a:off x="5029200" y="2895600"/>
            <a:ext cx="1362075" cy="314325"/>
          </a:xfrm>
          <a:prstGeom prst="wedgeRoundRectCallout">
            <a:avLst>
              <a:gd name="adj1" fmla="val -16658"/>
              <a:gd name="adj2" fmla="val -477695"/>
              <a:gd name="adj3" fmla="val 16667"/>
            </a:avLst>
          </a:prstGeom>
          <a:solidFill>
            <a:sysClr val="window" lastClr="FFFFFF"/>
          </a:solidFill>
          <a:ln w="12700" cap="flat" cmpd="sng" algn="ctr">
            <a:solidFill>
              <a:srgbClr val="80746E">
                <a:shade val="50000"/>
              </a:srgbClr>
            </a:solidFill>
            <a:prstDash val="solid"/>
            <a:miter lim="800000"/>
          </a:ln>
          <a:effectLst/>
        </p:spPr>
        <p:txBody>
          <a:bodyPr wrap="square" rtlCol="0" anchor="ctr">
            <a:noAutofit/>
          </a:bodyPr>
          <a:lstStyle/>
          <a:p>
            <a:pPr marL="0" marR="0" algn="ctr">
              <a:lnSpc>
                <a:spcPct val="115000"/>
              </a:lnSpc>
              <a:spcBef>
                <a:spcPts val="0"/>
              </a:spcBef>
              <a:spcAft>
                <a:spcPts val="1000"/>
              </a:spcAft>
            </a:pPr>
            <a:r>
              <a:rPr lang="en-US" sz="900" kern="1200">
                <a:effectLst/>
                <a:latin typeface="Calibri" panose="020F0502020204030204" pitchFamily="34" charset="0"/>
                <a:ea typeface="Times New Roman" panose="02020603050405020304" pitchFamily="18" charset="0"/>
                <a:cs typeface="Shruti" panose="020B0502040204020203" pitchFamily="34" charset="0"/>
              </a:rPr>
              <a:t>Intimate payment</a:t>
            </a:r>
            <a:endParaRPr lang="en-GB" sz="1100">
              <a:effectLst/>
              <a:latin typeface="Calibri" panose="020F0502020204030204" pitchFamily="34" charset="0"/>
              <a:ea typeface="Times New Roman" panose="02020603050405020304" pitchFamily="18" charset="0"/>
              <a:cs typeface="Shruti" panose="020B0502040204020203" pitchFamily="34" charset="0"/>
            </a:endParaRPr>
          </a:p>
        </p:txBody>
      </p:sp>
    </p:spTree>
    <p:extLst>
      <p:ext uri="{BB962C8B-B14F-4D97-AF65-F5344CB8AC3E}">
        <p14:creationId xmlns:p14="http://schemas.microsoft.com/office/powerpoint/2010/main" val="40378691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2560BF-6DF8-45A6-835C-2A4ED9477F78}"/>
              </a:ext>
            </a:extLst>
          </p:cNvPr>
          <p:cNvSpPr>
            <a:spLocks noGrp="1"/>
          </p:cNvSpPr>
          <p:nvPr>
            <p:ph type="title"/>
          </p:nvPr>
        </p:nvSpPr>
        <p:spPr>
          <a:xfrm>
            <a:off x="457200" y="305513"/>
            <a:ext cx="10053323" cy="430887"/>
          </a:xfrm>
        </p:spPr>
        <p:txBody>
          <a:bodyPr/>
          <a:lstStyle/>
          <a:p>
            <a:r>
              <a:rPr lang="en-US" b="1" dirty="0">
                <a:solidFill>
                  <a:srgbClr val="000000"/>
                </a:solidFill>
                <a:effectLst/>
                <a:latin typeface="Arial" panose="020B0604020202020204" pitchFamily="34" charset="0"/>
                <a:ea typeface="Calibri" panose="020F0502020204030204" pitchFamily="34" charset="0"/>
              </a:rPr>
              <a:t>Complete RTI</a:t>
            </a:r>
            <a:endParaRPr lang="en-GB" dirty="0"/>
          </a:p>
        </p:txBody>
      </p:sp>
      <p:sp>
        <p:nvSpPr>
          <p:cNvPr id="3" name="Text Placeholder 2">
            <a:extLst>
              <a:ext uri="{FF2B5EF4-FFF2-40B4-BE49-F238E27FC236}">
                <a16:creationId xmlns:a16="http://schemas.microsoft.com/office/drawing/2014/main" xmlns="" id="{638A84DD-A56E-496A-BF4D-6628A8BF2CD8}"/>
              </a:ext>
            </a:extLst>
          </p:cNvPr>
          <p:cNvSpPr>
            <a:spLocks noGrp="1"/>
          </p:cNvSpPr>
          <p:nvPr>
            <p:ph type="body" idx="1"/>
          </p:nvPr>
        </p:nvSpPr>
        <p:spPr>
          <a:xfrm>
            <a:off x="444357" y="1066800"/>
            <a:ext cx="10972799" cy="1384995"/>
          </a:xfrm>
        </p:spPr>
        <p:txBody>
          <a:bodyPr/>
          <a:lstStyle/>
          <a:p>
            <a:r>
              <a:rPr lang="en-US" sz="1800" dirty="0">
                <a:effectLst/>
                <a:latin typeface="Arial" panose="020B0604020202020204" pitchFamily="34" charset="0"/>
                <a:ea typeface="Times New Roman" panose="02020603050405020304" pitchFamily="18" charset="0"/>
                <a:cs typeface="Shruti" panose="020B0502040204020203" pitchFamily="34" charset="0"/>
              </a:rPr>
              <a:t>Once all the details has been captured and necessary documents has been uploaded by the APIO/DH/CO level users and RTI is sent back to PIO, PIO will be able to complete the RTI and send the uploaded documents to the citizen manually (if RTI is offline registered) or automatically (if the RTI is online registered via RTI portal) by clicking on the Complete button and keeping the status of the RTI as Complete.</a:t>
            </a:r>
            <a:endParaRPr lang="en-GB" sz="1800" dirty="0">
              <a:effectLst/>
              <a:latin typeface="Calibri" panose="020F0502020204030204" pitchFamily="34" charset="0"/>
              <a:ea typeface="Times New Roman" panose="02020603050405020304" pitchFamily="18" charset="0"/>
              <a:cs typeface="Shruti" panose="020B0502040204020203" pitchFamily="34" charset="0"/>
            </a:endParaRPr>
          </a:p>
          <a:p>
            <a:endParaRPr lang="en-GB" dirty="0"/>
          </a:p>
        </p:txBody>
      </p:sp>
      <p:pic>
        <p:nvPicPr>
          <p:cNvPr id="4" name="Picture 3">
            <a:extLst>
              <a:ext uri="{FF2B5EF4-FFF2-40B4-BE49-F238E27FC236}">
                <a16:creationId xmlns:a16="http://schemas.microsoft.com/office/drawing/2014/main" xmlns="" id="{A4725966-5A98-4380-BA25-C3DBDC1C0289}"/>
              </a:ext>
            </a:extLst>
          </p:cNvPr>
          <p:cNvPicPr>
            <a:picLocks noChangeAspect="1"/>
          </p:cNvPicPr>
          <p:nvPr/>
        </p:nvPicPr>
        <p:blipFill>
          <a:blip r:embed="rId2"/>
          <a:stretch>
            <a:fillRect/>
          </a:stretch>
        </p:blipFill>
        <p:spPr>
          <a:xfrm>
            <a:off x="767994" y="2451795"/>
            <a:ext cx="10204806" cy="3509352"/>
          </a:xfrm>
          <a:prstGeom prst="rect">
            <a:avLst/>
          </a:prstGeom>
        </p:spPr>
      </p:pic>
      <p:sp>
        <p:nvSpPr>
          <p:cNvPr id="5" name="Speech Bubble: Rectangle with Corners Rounded 4">
            <a:extLst>
              <a:ext uri="{FF2B5EF4-FFF2-40B4-BE49-F238E27FC236}">
                <a16:creationId xmlns:a16="http://schemas.microsoft.com/office/drawing/2014/main" xmlns="" id="{0DE97500-1B8F-407F-81E4-E4D644E7FC48}"/>
              </a:ext>
            </a:extLst>
          </p:cNvPr>
          <p:cNvSpPr>
            <a:spLocks/>
          </p:cNvSpPr>
          <p:nvPr/>
        </p:nvSpPr>
        <p:spPr>
          <a:xfrm>
            <a:off x="8686800" y="3892146"/>
            <a:ext cx="1362075" cy="314325"/>
          </a:xfrm>
          <a:prstGeom prst="wedgeRoundRectCallout">
            <a:avLst>
              <a:gd name="adj1" fmla="val 33692"/>
              <a:gd name="adj2" fmla="val -474665"/>
              <a:gd name="adj3" fmla="val 16667"/>
            </a:avLst>
          </a:prstGeom>
          <a:solidFill>
            <a:sysClr val="window" lastClr="FFFFFF"/>
          </a:solidFill>
          <a:ln w="12700" cap="flat" cmpd="sng" algn="ctr">
            <a:solidFill>
              <a:srgbClr val="80746E">
                <a:shade val="50000"/>
              </a:srgbClr>
            </a:solidFill>
            <a:prstDash val="solid"/>
            <a:miter lim="800000"/>
          </a:ln>
          <a:effectLst/>
        </p:spPr>
        <p:txBody>
          <a:bodyPr wrap="square" rtlCol="0" anchor="ctr">
            <a:noAutofit/>
          </a:bodyPr>
          <a:lstStyle/>
          <a:p>
            <a:pPr marL="0" marR="0" algn="ctr">
              <a:lnSpc>
                <a:spcPct val="115000"/>
              </a:lnSpc>
              <a:spcBef>
                <a:spcPts val="0"/>
              </a:spcBef>
              <a:spcAft>
                <a:spcPts val="1000"/>
              </a:spcAft>
            </a:pPr>
            <a:r>
              <a:rPr lang="en-US" sz="900" kern="1200">
                <a:effectLst/>
                <a:latin typeface="Calibri" panose="020F0502020204030204" pitchFamily="34" charset="0"/>
                <a:ea typeface="Times New Roman" panose="02020603050405020304" pitchFamily="18" charset="0"/>
                <a:cs typeface="Shruti" panose="020B0502040204020203" pitchFamily="34" charset="0"/>
              </a:rPr>
              <a:t>Complete</a:t>
            </a:r>
            <a:endParaRPr lang="en-GB" sz="1100">
              <a:effectLst/>
              <a:latin typeface="Calibri" panose="020F0502020204030204" pitchFamily="34" charset="0"/>
              <a:ea typeface="Times New Roman" panose="02020603050405020304" pitchFamily="18" charset="0"/>
              <a:cs typeface="Shruti" panose="020B0502040204020203" pitchFamily="34" charset="0"/>
            </a:endParaRPr>
          </a:p>
        </p:txBody>
      </p:sp>
    </p:spTree>
    <p:extLst>
      <p:ext uri="{BB962C8B-B14F-4D97-AF65-F5344CB8AC3E}">
        <p14:creationId xmlns:p14="http://schemas.microsoft.com/office/powerpoint/2010/main" val="3448936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6D174D-3C0D-4E51-BCFA-E0E5023AF74B}"/>
              </a:ext>
            </a:extLst>
          </p:cNvPr>
          <p:cNvSpPr>
            <a:spLocks noGrp="1"/>
          </p:cNvSpPr>
          <p:nvPr>
            <p:ph type="title"/>
          </p:nvPr>
        </p:nvSpPr>
        <p:spPr>
          <a:xfrm>
            <a:off x="381000" y="346353"/>
            <a:ext cx="10053323" cy="430887"/>
          </a:xfrm>
        </p:spPr>
        <p:txBody>
          <a:bodyPr/>
          <a:lstStyle/>
          <a:p>
            <a:r>
              <a:rPr lang="en-US" b="1" dirty="0">
                <a:solidFill>
                  <a:srgbClr val="000000"/>
                </a:solidFill>
                <a:effectLst/>
                <a:latin typeface="Arial" panose="020B0604020202020204" pitchFamily="34" charset="0"/>
                <a:ea typeface="Calibri" panose="020F0502020204030204" pitchFamily="34" charset="0"/>
              </a:rPr>
              <a:t>Complete RTI</a:t>
            </a:r>
            <a:endParaRPr lang="en-GB" dirty="0"/>
          </a:p>
        </p:txBody>
      </p:sp>
      <p:sp>
        <p:nvSpPr>
          <p:cNvPr id="3" name="Text Placeholder 2">
            <a:extLst>
              <a:ext uri="{FF2B5EF4-FFF2-40B4-BE49-F238E27FC236}">
                <a16:creationId xmlns:a16="http://schemas.microsoft.com/office/drawing/2014/main" xmlns="" id="{E536CAB8-387C-4F3B-B172-EC8B15D49BA5}"/>
              </a:ext>
            </a:extLst>
          </p:cNvPr>
          <p:cNvSpPr>
            <a:spLocks noGrp="1"/>
          </p:cNvSpPr>
          <p:nvPr>
            <p:ph type="body" idx="1"/>
          </p:nvPr>
        </p:nvSpPr>
        <p:spPr>
          <a:xfrm>
            <a:off x="609599" y="1143000"/>
            <a:ext cx="10972799" cy="553998"/>
          </a:xfrm>
        </p:spPr>
        <p:txBody>
          <a:bodyPr/>
          <a:lstStyle/>
          <a:p>
            <a:r>
              <a:rPr lang="en-US" sz="1800" dirty="0">
                <a:effectLst/>
                <a:latin typeface="Calibri" panose="020F0502020204030204" pitchFamily="34" charset="0"/>
                <a:ea typeface="Times New Roman" panose="02020603050405020304" pitchFamily="18" charset="0"/>
                <a:cs typeface="Shruti" panose="020B0502040204020203" pitchFamily="34" charset="0"/>
              </a:rPr>
              <a:t>RTI movement into the file</a:t>
            </a:r>
            <a:endParaRPr lang="en-GB" sz="1800" dirty="0">
              <a:effectLst/>
              <a:latin typeface="Calibri" panose="020F0502020204030204" pitchFamily="34" charset="0"/>
              <a:ea typeface="Times New Roman" panose="02020603050405020304" pitchFamily="18" charset="0"/>
              <a:cs typeface="Shruti" panose="020B0502040204020203" pitchFamily="34" charset="0"/>
            </a:endParaRPr>
          </a:p>
          <a:p>
            <a:endParaRPr lang="en-GB" dirty="0"/>
          </a:p>
        </p:txBody>
      </p:sp>
      <p:pic>
        <p:nvPicPr>
          <p:cNvPr id="4" name="Picture 3">
            <a:extLst>
              <a:ext uri="{FF2B5EF4-FFF2-40B4-BE49-F238E27FC236}">
                <a16:creationId xmlns:a16="http://schemas.microsoft.com/office/drawing/2014/main" xmlns="" id="{44C6657F-41DA-40F5-ABF7-04D6EAE9944B}"/>
              </a:ext>
            </a:extLst>
          </p:cNvPr>
          <p:cNvPicPr>
            <a:picLocks noChangeAspect="1"/>
          </p:cNvPicPr>
          <p:nvPr/>
        </p:nvPicPr>
        <p:blipFill>
          <a:blip r:embed="rId2"/>
          <a:stretch>
            <a:fillRect/>
          </a:stretch>
        </p:blipFill>
        <p:spPr>
          <a:xfrm>
            <a:off x="609598" y="1600199"/>
            <a:ext cx="7924801" cy="4455161"/>
          </a:xfrm>
          <a:prstGeom prst="rect">
            <a:avLst/>
          </a:prstGeom>
        </p:spPr>
      </p:pic>
    </p:spTree>
    <p:extLst>
      <p:ext uri="{BB962C8B-B14F-4D97-AF65-F5344CB8AC3E}">
        <p14:creationId xmlns:p14="http://schemas.microsoft.com/office/powerpoint/2010/main" val="24593260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5C91EE-125F-4108-B361-4F7271300B49}"/>
              </a:ext>
            </a:extLst>
          </p:cNvPr>
          <p:cNvSpPr>
            <a:spLocks noGrp="1"/>
          </p:cNvSpPr>
          <p:nvPr>
            <p:ph type="title"/>
          </p:nvPr>
        </p:nvSpPr>
        <p:spPr>
          <a:xfrm>
            <a:off x="304800" y="286272"/>
            <a:ext cx="10053323" cy="430887"/>
          </a:xfrm>
        </p:spPr>
        <p:txBody>
          <a:bodyPr/>
          <a:lstStyle/>
          <a:p>
            <a:r>
              <a:rPr lang="en-US" b="1" dirty="0">
                <a:solidFill>
                  <a:srgbClr val="000000"/>
                </a:solidFill>
                <a:effectLst/>
                <a:latin typeface="Arial" panose="020B0604020202020204" pitchFamily="34" charset="0"/>
                <a:ea typeface="Calibri" panose="020F0502020204030204" pitchFamily="34" charset="0"/>
              </a:rPr>
              <a:t>Complete RTI</a:t>
            </a:r>
            <a:endParaRPr lang="en-GB" dirty="0"/>
          </a:p>
        </p:txBody>
      </p:sp>
      <p:pic>
        <p:nvPicPr>
          <p:cNvPr id="4" name="Picture 3">
            <a:extLst>
              <a:ext uri="{FF2B5EF4-FFF2-40B4-BE49-F238E27FC236}">
                <a16:creationId xmlns:a16="http://schemas.microsoft.com/office/drawing/2014/main" xmlns="" id="{474E4D05-5AF7-4810-83A4-8493D11F6DDA}"/>
              </a:ext>
            </a:extLst>
          </p:cNvPr>
          <p:cNvPicPr>
            <a:picLocks noChangeAspect="1"/>
          </p:cNvPicPr>
          <p:nvPr/>
        </p:nvPicPr>
        <p:blipFill>
          <a:blip r:embed="rId2"/>
          <a:stretch>
            <a:fillRect/>
          </a:stretch>
        </p:blipFill>
        <p:spPr>
          <a:xfrm>
            <a:off x="457200" y="1295400"/>
            <a:ext cx="8686800" cy="4883541"/>
          </a:xfrm>
          <a:prstGeom prst="rect">
            <a:avLst/>
          </a:prstGeom>
        </p:spPr>
      </p:pic>
    </p:spTree>
    <p:extLst>
      <p:ext uri="{BB962C8B-B14F-4D97-AF65-F5344CB8AC3E}">
        <p14:creationId xmlns:p14="http://schemas.microsoft.com/office/powerpoint/2010/main" val="17437994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FA7894-1409-4EA5-B3A1-2F5389739F1B}"/>
              </a:ext>
            </a:extLst>
          </p:cNvPr>
          <p:cNvSpPr>
            <a:spLocks noGrp="1"/>
          </p:cNvSpPr>
          <p:nvPr>
            <p:ph type="title"/>
          </p:nvPr>
        </p:nvSpPr>
        <p:spPr>
          <a:xfrm>
            <a:off x="381000" y="304800"/>
            <a:ext cx="10053323" cy="430887"/>
          </a:xfrm>
        </p:spPr>
        <p:txBody>
          <a:bodyPr/>
          <a:lstStyle/>
          <a:p>
            <a:r>
              <a:rPr lang="en-US" b="1" dirty="0">
                <a:solidFill>
                  <a:srgbClr val="000000"/>
                </a:solidFill>
                <a:effectLst/>
                <a:latin typeface="Arial" panose="020B0604020202020204" pitchFamily="34" charset="0"/>
                <a:ea typeface="Calibri" panose="020F0502020204030204" pitchFamily="34" charset="0"/>
              </a:rPr>
              <a:t>Complete RTI</a:t>
            </a:r>
            <a:endParaRPr lang="en-GB" dirty="0"/>
          </a:p>
        </p:txBody>
      </p:sp>
      <p:pic>
        <p:nvPicPr>
          <p:cNvPr id="4" name="Picture 3">
            <a:extLst>
              <a:ext uri="{FF2B5EF4-FFF2-40B4-BE49-F238E27FC236}">
                <a16:creationId xmlns:a16="http://schemas.microsoft.com/office/drawing/2014/main" xmlns="" id="{469BF960-4661-4158-90EE-831541A8F67D}"/>
              </a:ext>
            </a:extLst>
          </p:cNvPr>
          <p:cNvPicPr>
            <a:picLocks noChangeAspect="1"/>
          </p:cNvPicPr>
          <p:nvPr/>
        </p:nvPicPr>
        <p:blipFill>
          <a:blip r:embed="rId2"/>
          <a:stretch>
            <a:fillRect/>
          </a:stretch>
        </p:blipFill>
        <p:spPr>
          <a:xfrm>
            <a:off x="609600" y="1219200"/>
            <a:ext cx="8153400" cy="4583674"/>
          </a:xfrm>
          <a:prstGeom prst="rect">
            <a:avLst/>
          </a:prstGeom>
        </p:spPr>
      </p:pic>
    </p:spTree>
    <p:extLst>
      <p:ext uri="{BB962C8B-B14F-4D97-AF65-F5344CB8AC3E}">
        <p14:creationId xmlns:p14="http://schemas.microsoft.com/office/powerpoint/2010/main" val="3705462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09DEFB-8157-44B7-AD0A-47468A925AA7}"/>
              </a:ext>
            </a:extLst>
          </p:cNvPr>
          <p:cNvSpPr>
            <a:spLocks noGrp="1"/>
          </p:cNvSpPr>
          <p:nvPr>
            <p:ph type="title"/>
          </p:nvPr>
        </p:nvSpPr>
        <p:spPr>
          <a:xfrm>
            <a:off x="381000" y="263050"/>
            <a:ext cx="10053323" cy="430887"/>
          </a:xfrm>
        </p:spPr>
        <p:txBody>
          <a:bodyPr/>
          <a:lstStyle/>
          <a:p>
            <a:r>
              <a:rPr lang="en-US" sz="2800" b="1" spc="5" dirty="0">
                <a:latin typeface="Arial" panose="020B0604020202020204" pitchFamily="34" charset="0"/>
                <a:cs typeface="Arial" panose="020B0604020202020204" pitchFamily="34" charset="0"/>
              </a:rPr>
              <a:t>Register/Receive First Appeal</a:t>
            </a:r>
            <a:endParaRPr lang="en-GB"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E49B6C94-F9F6-4D5F-92D1-81330E07ACD1}"/>
              </a:ext>
            </a:extLst>
          </p:cNvPr>
          <p:cNvSpPr>
            <a:spLocks noGrp="1"/>
          </p:cNvSpPr>
          <p:nvPr>
            <p:ph type="body" idx="1"/>
          </p:nvPr>
        </p:nvSpPr>
        <p:spPr>
          <a:xfrm>
            <a:off x="609600" y="1577340"/>
            <a:ext cx="10972799" cy="1538883"/>
          </a:xfrm>
        </p:spPr>
        <p:txBody>
          <a:bodyPr/>
          <a:lstStyle/>
          <a:p>
            <a:r>
              <a:rPr lang="en-US" sz="2000" dirty="0">
                <a:latin typeface="Arial" panose="020B0604020202020204" pitchFamily="34" charset="0"/>
                <a:cs typeface="Arial" panose="020B0604020202020204" pitchFamily="34" charset="0"/>
              </a:rPr>
              <a:t>Scenario 1: if original RTI was received offline and created manually in system, the first appeal also has to be raised in system manually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Scenario 2: if original RTI was received by online citizen portal, then citizen can raise first appeal after original RTI is complete or 30 days after creation of original RTI</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4998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760AF-9E43-4405-80C2-7EEC6859BBBC}"/>
              </a:ext>
            </a:extLst>
          </p:cNvPr>
          <p:cNvSpPr>
            <a:spLocks noGrp="1"/>
          </p:cNvSpPr>
          <p:nvPr>
            <p:ph type="title"/>
          </p:nvPr>
        </p:nvSpPr>
        <p:spPr>
          <a:xfrm>
            <a:off x="381000" y="263050"/>
            <a:ext cx="10053323" cy="430887"/>
          </a:xfrm>
        </p:spPr>
        <p:txBody>
          <a:bodyPr/>
          <a:lstStyle/>
          <a:p>
            <a:r>
              <a:rPr lang="en-US" b="1" dirty="0">
                <a:solidFill>
                  <a:srgbClr val="000000"/>
                </a:solidFill>
                <a:effectLst/>
                <a:latin typeface="Arial" panose="020B0604020202020204" pitchFamily="34" charset="0"/>
                <a:ea typeface="Calibri" panose="020F0502020204030204" pitchFamily="34" charset="0"/>
              </a:rPr>
              <a:t>Under FAA Review</a:t>
            </a:r>
            <a:endParaRPr lang="en-GB" dirty="0"/>
          </a:p>
        </p:txBody>
      </p:sp>
      <p:sp>
        <p:nvSpPr>
          <p:cNvPr id="3" name="Text Placeholder 2">
            <a:extLst>
              <a:ext uri="{FF2B5EF4-FFF2-40B4-BE49-F238E27FC236}">
                <a16:creationId xmlns:a16="http://schemas.microsoft.com/office/drawing/2014/main" xmlns="" id="{A7DA2E1E-E2F9-40D0-BC15-27ACC6DD1C5F}"/>
              </a:ext>
            </a:extLst>
          </p:cNvPr>
          <p:cNvSpPr>
            <a:spLocks noGrp="1"/>
          </p:cNvSpPr>
          <p:nvPr>
            <p:ph type="body" idx="1"/>
          </p:nvPr>
        </p:nvSpPr>
        <p:spPr>
          <a:xfrm>
            <a:off x="381000" y="1143000"/>
            <a:ext cx="10972799" cy="830997"/>
          </a:xfrm>
        </p:spPr>
        <p:txBody>
          <a:bodyPr/>
          <a:lstStyle/>
          <a:p>
            <a:r>
              <a:rPr lang="en-US" sz="1800" dirty="0">
                <a:effectLst/>
                <a:latin typeface="Arial" panose="020B0604020202020204" pitchFamily="34" charset="0"/>
                <a:ea typeface="Times New Roman" panose="02020603050405020304" pitchFamily="18" charset="0"/>
                <a:cs typeface="Shruti" panose="020B0502040204020203" pitchFamily="34" charset="0"/>
              </a:rPr>
              <a:t>Once the FAA is received to the FAA user, FAA user will enter all the necessary details under all the FAA user tab and will assign it to the concerned PIO.</a:t>
            </a:r>
            <a:endParaRPr lang="en-GB" sz="1800" dirty="0">
              <a:effectLst/>
              <a:latin typeface="Calibri" panose="020F0502020204030204" pitchFamily="34" charset="0"/>
              <a:ea typeface="Times New Roman" panose="02020603050405020304" pitchFamily="18" charset="0"/>
              <a:cs typeface="Shruti" panose="020B0502040204020203" pitchFamily="34" charset="0"/>
            </a:endParaRPr>
          </a:p>
          <a:p>
            <a:endParaRPr lang="en-GB" dirty="0"/>
          </a:p>
        </p:txBody>
      </p:sp>
      <p:pic>
        <p:nvPicPr>
          <p:cNvPr id="4" name="Picture 3">
            <a:extLst>
              <a:ext uri="{FF2B5EF4-FFF2-40B4-BE49-F238E27FC236}">
                <a16:creationId xmlns:a16="http://schemas.microsoft.com/office/drawing/2014/main" xmlns="" id="{877D3F6F-1EFD-42E0-AF87-7727DEFBAAD6}"/>
              </a:ext>
            </a:extLst>
          </p:cNvPr>
          <p:cNvPicPr>
            <a:picLocks noChangeAspect="1"/>
          </p:cNvPicPr>
          <p:nvPr/>
        </p:nvPicPr>
        <p:blipFill rotWithShape="1">
          <a:blip r:embed="rId2"/>
          <a:srcRect b="29589"/>
          <a:stretch/>
        </p:blipFill>
        <p:spPr bwMode="auto">
          <a:xfrm>
            <a:off x="457200" y="1973997"/>
            <a:ext cx="10896599" cy="43132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68771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091944-549D-4BC0-B74B-E73998BFF82C}"/>
              </a:ext>
            </a:extLst>
          </p:cNvPr>
          <p:cNvSpPr>
            <a:spLocks noGrp="1"/>
          </p:cNvSpPr>
          <p:nvPr>
            <p:ph type="title"/>
          </p:nvPr>
        </p:nvSpPr>
        <p:spPr>
          <a:xfrm>
            <a:off x="381000" y="304800"/>
            <a:ext cx="10053323" cy="430887"/>
          </a:xfrm>
        </p:spPr>
        <p:txBody>
          <a:bodyPr/>
          <a:lstStyle/>
          <a:p>
            <a:r>
              <a:rPr lang="en-US" b="1" dirty="0">
                <a:solidFill>
                  <a:srgbClr val="000000"/>
                </a:solidFill>
                <a:effectLst/>
                <a:latin typeface="Arial" panose="020B0604020202020204" pitchFamily="34" charset="0"/>
                <a:ea typeface="Calibri" panose="020F0502020204030204" pitchFamily="34" charset="0"/>
              </a:rPr>
              <a:t>Under FAA Review</a:t>
            </a:r>
            <a:endParaRPr lang="en-GB" dirty="0"/>
          </a:p>
        </p:txBody>
      </p:sp>
      <p:sp>
        <p:nvSpPr>
          <p:cNvPr id="3" name="Text Placeholder 2">
            <a:extLst>
              <a:ext uri="{FF2B5EF4-FFF2-40B4-BE49-F238E27FC236}">
                <a16:creationId xmlns:a16="http://schemas.microsoft.com/office/drawing/2014/main" xmlns="" id="{FDE3615E-BFF5-4A77-B150-87311CE01DD2}"/>
              </a:ext>
            </a:extLst>
          </p:cNvPr>
          <p:cNvSpPr>
            <a:spLocks noGrp="1"/>
          </p:cNvSpPr>
          <p:nvPr>
            <p:ph type="body" idx="1"/>
          </p:nvPr>
        </p:nvSpPr>
        <p:spPr>
          <a:xfrm>
            <a:off x="381000" y="1143000"/>
            <a:ext cx="10972799" cy="553998"/>
          </a:xfrm>
        </p:spPr>
        <p:txBody>
          <a:bodyPr/>
          <a:lstStyle/>
          <a:p>
            <a:r>
              <a:rPr lang="en-US" sz="1800" dirty="0">
                <a:effectLst/>
                <a:latin typeface="Arial" panose="020B0604020202020204" pitchFamily="34" charset="0"/>
                <a:ea typeface="Times New Roman" panose="02020603050405020304" pitchFamily="18" charset="0"/>
                <a:cs typeface="Shruti" panose="020B0502040204020203" pitchFamily="34" charset="0"/>
              </a:rPr>
              <a:t>FAA user will approve or reject the query by selecting the approve/ reject option.</a:t>
            </a:r>
            <a:endParaRPr lang="en-GB" sz="1800" dirty="0">
              <a:effectLst/>
              <a:latin typeface="Calibri" panose="020F0502020204030204" pitchFamily="34" charset="0"/>
              <a:ea typeface="Times New Roman" panose="02020603050405020304" pitchFamily="18" charset="0"/>
              <a:cs typeface="Shruti" panose="020B0502040204020203" pitchFamily="34" charset="0"/>
            </a:endParaRPr>
          </a:p>
          <a:p>
            <a:endParaRPr lang="en-GB" dirty="0"/>
          </a:p>
        </p:txBody>
      </p:sp>
      <p:pic>
        <p:nvPicPr>
          <p:cNvPr id="5" name="Picture 4">
            <a:extLst>
              <a:ext uri="{FF2B5EF4-FFF2-40B4-BE49-F238E27FC236}">
                <a16:creationId xmlns:a16="http://schemas.microsoft.com/office/drawing/2014/main" xmlns="" id="{8A82E460-4428-4ECD-AAE0-215E6F94CB40}"/>
              </a:ext>
            </a:extLst>
          </p:cNvPr>
          <p:cNvPicPr>
            <a:picLocks noChangeAspect="1"/>
          </p:cNvPicPr>
          <p:nvPr/>
        </p:nvPicPr>
        <p:blipFill rotWithShape="1">
          <a:blip r:embed="rId2"/>
          <a:srcRect b="45553"/>
          <a:stretch/>
        </p:blipFill>
        <p:spPr bwMode="auto">
          <a:xfrm>
            <a:off x="381000" y="1828800"/>
            <a:ext cx="8001000" cy="358140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xmlns="" id="{F8D42CAD-64AE-433A-973E-C3E71312F82D}"/>
              </a:ext>
            </a:extLst>
          </p:cNvPr>
          <p:cNvSpPr txBox="1"/>
          <p:nvPr/>
        </p:nvSpPr>
        <p:spPr>
          <a:xfrm>
            <a:off x="8610600" y="1828800"/>
            <a:ext cx="3200400" cy="1200329"/>
          </a:xfrm>
          <a:prstGeom prst="rect">
            <a:avLst/>
          </a:prstGeom>
          <a:noFill/>
        </p:spPr>
        <p:txBody>
          <a:bodyPr wrap="square">
            <a:spAutoFit/>
          </a:bodyPr>
          <a:lstStyle/>
          <a:p>
            <a:r>
              <a:rPr lang="en-US" sz="1800" dirty="0">
                <a:effectLst/>
                <a:latin typeface="Arial" panose="020B0604020202020204" pitchFamily="34" charset="0"/>
                <a:ea typeface="Times New Roman" panose="02020603050405020304" pitchFamily="18" charset="0"/>
              </a:rPr>
              <a:t>Once the FAA user approves the FAA request , he will submit the FAA request to the PIO for further processing</a:t>
            </a:r>
            <a:endParaRPr lang="en-GB" dirty="0"/>
          </a:p>
        </p:txBody>
      </p:sp>
    </p:spTree>
    <p:extLst>
      <p:ext uri="{BB962C8B-B14F-4D97-AF65-F5344CB8AC3E}">
        <p14:creationId xmlns:p14="http://schemas.microsoft.com/office/powerpoint/2010/main" val="3699243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6077" y="331113"/>
            <a:ext cx="10053323" cy="430887"/>
          </a:xfrm>
          <a:prstGeom prst="rect">
            <a:avLst/>
          </a:prstGeom>
        </p:spPr>
        <p:txBody>
          <a:bodyPr vert="horz" wrap="square" lIns="0" tIns="0" rIns="0" bIns="0" rtlCol="0">
            <a:spAutoFit/>
          </a:bodyPr>
          <a:lstStyle/>
          <a:p>
            <a:pPr marL="12700"/>
            <a:r>
              <a:rPr lang="en-US" dirty="0">
                <a:latin typeface="Arial" panose="020B0604020202020204" pitchFamily="34" charset="0"/>
                <a:cs typeface="Arial" panose="020B0604020202020204" pitchFamily="34" charset="0"/>
              </a:rPr>
              <a:t>Check New MP/MLA</a:t>
            </a:r>
            <a:endParaRPr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xmlns="" id="{65AF6570-29B1-43E2-B8FE-E04D9DA7CAD0}"/>
              </a:ext>
            </a:extLst>
          </p:cNvPr>
          <p:cNvSpPr>
            <a:spLocks noGrp="1"/>
          </p:cNvSpPr>
          <p:nvPr>
            <p:ph type="sldNum" sz="quarter" idx="7"/>
          </p:nvPr>
        </p:nvSpPr>
        <p:spPr/>
        <p:txBody>
          <a:bodyPr/>
          <a:lstStyle/>
          <a:p>
            <a:pPr marL="25400">
              <a:lnSpc>
                <a:spcPct val="100000"/>
              </a:lnSpc>
            </a:pPr>
            <a:fld id="{81D60167-4931-47E6-BA6A-407CBD079E47}" type="slidenum">
              <a:rPr lang="en-GB" spc="90" smtClean="0"/>
              <a:t>9</a:t>
            </a:fld>
            <a:endParaRPr lang="en-GB" spc="90" dirty="0"/>
          </a:p>
        </p:txBody>
      </p:sp>
      <p:pic>
        <p:nvPicPr>
          <p:cNvPr id="2050" name="Picture 2">
            <a:extLst>
              <a:ext uri="{FF2B5EF4-FFF2-40B4-BE49-F238E27FC236}">
                <a16:creationId xmlns:a16="http://schemas.microsoft.com/office/drawing/2014/main" xmlns="" id="{5DB88BC3-8447-40FE-B17C-F970DE744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33" y="914400"/>
            <a:ext cx="10814467" cy="520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5">
            <a:extLst>
              <a:ext uri="{FF2B5EF4-FFF2-40B4-BE49-F238E27FC236}">
                <a16:creationId xmlns:a16="http://schemas.microsoft.com/office/drawing/2014/main" xmlns="" id="{9AFCAFEC-CB57-4909-94A7-609C4FBF9552}"/>
              </a:ext>
            </a:extLst>
          </p:cNvPr>
          <p:cNvSpPr/>
          <p:nvPr/>
        </p:nvSpPr>
        <p:spPr>
          <a:xfrm>
            <a:off x="5029200" y="2866390"/>
            <a:ext cx="1633855" cy="562610"/>
          </a:xfrm>
          <a:custGeom>
            <a:avLst/>
            <a:gdLst/>
            <a:ahLst/>
            <a:cxnLst/>
            <a:rect l="l" t="t" r="r" b="b"/>
            <a:pathLst>
              <a:path w="1633854" h="562610">
                <a:moveTo>
                  <a:pt x="0" y="0"/>
                </a:moveTo>
                <a:lnTo>
                  <a:pt x="707513" y="250149"/>
                </a:lnTo>
                <a:lnTo>
                  <a:pt x="562890" y="251430"/>
                </a:lnTo>
                <a:lnTo>
                  <a:pt x="549760" y="256347"/>
                </a:lnTo>
                <a:lnTo>
                  <a:pt x="538591" y="264434"/>
                </a:lnTo>
                <a:lnTo>
                  <a:pt x="529933" y="275143"/>
                </a:lnTo>
                <a:lnTo>
                  <a:pt x="524335" y="287924"/>
                </a:lnTo>
                <a:lnTo>
                  <a:pt x="522347" y="302227"/>
                </a:lnTo>
                <a:lnTo>
                  <a:pt x="522347" y="380329"/>
                </a:lnTo>
                <a:lnTo>
                  <a:pt x="523629" y="522026"/>
                </a:lnTo>
                <a:lnTo>
                  <a:pt x="547342" y="554983"/>
                </a:lnTo>
                <a:lnTo>
                  <a:pt x="574426" y="562569"/>
                </a:lnTo>
                <a:lnTo>
                  <a:pt x="985265" y="562569"/>
                </a:lnTo>
                <a:lnTo>
                  <a:pt x="1592801" y="561287"/>
                </a:lnTo>
                <a:lnTo>
                  <a:pt x="1625758" y="537575"/>
                </a:lnTo>
                <a:lnTo>
                  <a:pt x="1633343" y="510491"/>
                </a:lnTo>
                <a:lnTo>
                  <a:pt x="1633343" y="302227"/>
                </a:lnTo>
                <a:lnTo>
                  <a:pt x="1619058" y="266392"/>
                </a:lnTo>
                <a:lnTo>
                  <a:pt x="1581265" y="250149"/>
                </a:lnTo>
                <a:lnTo>
                  <a:pt x="985265" y="250149"/>
                </a:lnTo>
                <a:lnTo>
                  <a:pt x="0" y="0"/>
                </a:lnTo>
                <a:close/>
              </a:path>
            </a:pathLst>
          </a:custGeom>
          <a:solidFill>
            <a:srgbClr val="DADADA"/>
          </a:solidFill>
        </p:spPr>
        <p:txBody>
          <a:bodyPr wrap="square" lIns="0" tIns="0" rIns="0" bIns="0" rtlCol="0"/>
          <a:lstStyle/>
          <a:p>
            <a:endParaRPr/>
          </a:p>
        </p:txBody>
      </p:sp>
      <p:sp>
        <p:nvSpPr>
          <p:cNvPr id="11" name="object 6">
            <a:extLst>
              <a:ext uri="{FF2B5EF4-FFF2-40B4-BE49-F238E27FC236}">
                <a16:creationId xmlns:a16="http://schemas.microsoft.com/office/drawing/2014/main" xmlns="" id="{25AAE819-2FE8-4CAF-9731-AE36F2915BF6}"/>
              </a:ext>
            </a:extLst>
          </p:cNvPr>
          <p:cNvSpPr/>
          <p:nvPr/>
        </p:nvSpPr>
        <p:spPr>
          <a:xfrm>
            <a:off x="5029200" y="2866390"/>
            <a:ext cx="1633855" cy="562610"/>
          </a:xfrm>
          <a:custGeom>
            <a:avLst/>
            <a:gdLst/>
            <a:ahLst/>
            <a:cxnLst/>
            <a:rect l="l" t="t" r="r" b="b"/>
            <a:pathLst>
              <a:path w="1633854" h="562610">
                <a:moveTo>
                  <a:pt x="522347" y="302227"/>
                </a:moveTo>
                <a:lnTo>
                  <a:pt x="538591" y="264434"/>
                </a:lnTo>
                <a:lnTo>
                  <a:pt x="707513" y="250149"/>
                </a:lnTo>
                <a:lnTo>
                  <a:pt x="0" y="0"/>
                </a:lnTo>
                <a:lnTo>
                  <a:pt x="985265" y="250149"/>
                </a:lnTo>
                <a:lnTo>
                  <a:pt x="1581265" y="250149"/>
                </a:lnTo>
                <a:lnTo>
                  <a:pt x="1595569" y="252137"/>
                </a:lnTo>
                <a:lnTo>
                  <a:pt x="1627145" y="277561"/>
                </a:lnTo>
                <a:lnTo>
                  <a:pt x="1633343" y="302227"/>
                </a:lnTo>
                <a:lnTo>
                  <a:pt x="1633343" y="380329"/>
                </a:lnTo>
                <a:lnTo>
                  <a:pt x="1633343" y="510491"/>
                </a:lnTo>
                <a:lnTo>
                  <a:pt x="1617100" y="548283"/>
                </a:lnTo>
                <a:lnTo>
                  <a:pt x="985265" y="562569"/>
                </a:lnTo>
                <a:lnTo>
                  <a:pt x="707513" y="562569"/>
                </a:lnTo>
                <a:lnTo>
                  <a:pt x="574426" y="562569"/>
                </a:lnTo>
                <a:lnTo>
                  <a:pt x="536633" y="546326"/>
                </a:lnTo>
                <a:lnTo>
                  <a:pt x="522347" y="380329"/>
                </a:lnTo>
                <a:lnTo>
                  <a:pt x="522347" y="302227"/>
                </a:lnTo>
                <a:close/>
              </a:path>
            </a:pathLst>
          </a:custGeom>
          <a:ln w="25400">
            <a:solidFill>
              <a:srgbClr val="385D8A"/>
            </a:solidFill>
          </a:ln>
        </p:spPr>
        <p:txBody>
          <a:bodyPr wrap="square" lIns="0" tIns="0" rIns="0" bIns="0" rtlCol="0"/>
          <a:lstStyle/>
          <a:p>
            <a:endParaRPr/>
          </a:p>
        </p:txBody>
      </p:sp>
      <p:sp>
        <p:nvSpPr>
          <p:cNvPr id="12" name="object 7">
            <a:extLst>
              <a:ext uri="{FF2B5EF4-FFF2-40B4-BE49-F238E27FC236}">
                <a16:creationId xmlns:a16="http://schemas.microsoft.com/office/drawing/2014/main" xmlns="" id="{F81A0A19-A717-4B9A-B3F6-0B9A936C085F}"/>
              </a:ext>
            </a:extLst>
          </p:cNvPr>
          <p:cNvSpPr txBox="1"/>
          <p:nvPr/>
        </p:nvSpPr>
        <p:spPr>
          <a:xfrm>
            <a:off x="5737290" y="3171190"/>
            <a:ext cx="788035" cy="215444"/>
          </a:xfrm>
          <a:prstGeom prst="rect">
            <a:avLst/>
          </a:prstGeom>
        </p:spPr>
        <p:txBody>
          <a:bodyPr vert="horz" wrap="square" lIns="0" tIns="0" rIns="0" bIns="0" rtlCol="0">
            <a:spAutoFit/>
          </a:bodyPr>
          <a:lstStyle/>
          <a:p>
            <a:pPr marL="12700"/>
            <a:r>
              <a:rPr sz="1400" spc="-10" dirty="0">
                <a:latin typeface="Segoe UI"/>
                <a:cs typeface="Segoe UI"/>
              </a:rPr>
              <a:t>C</a:t>
            </a:r>
            <a:r>
              <a:rPr sz="1400" spc="-5" dirty="0">
                <a:latin typeface="Segoe UI"/>
                <a:cs typeface="Segoe UI"/>
              </a:rPr>
              <a:t>lic</a:t>
            </a:r>
            <a:r>
              <a:rPr sz="1400" dirty="0">
                <a:latin typeface="Segoe UI"/>
                <a:cs typeface="Segoe UI"/>
              </a:rPr>
              <a:t>k</a:t>
            </a:r>
            <a:r>
              <a:rPr sz="1400" spc="40" dirty="0">
                <a:latin typeface="Times New Roman"/>
                <a:cs typeface="Times New Roman"/>
              </a:rPr>
              <a:t> </a:t>
            </a:r>
            <a:r>
              <a:rPr sz="1400" spc="-5" dirty="0">
                <a:latin typeface="Segoe UI"/>
                <a:cs typeface="Segoe UI"/>
              </a:rPr>
              <a:t>he</a:t>
            </a:r>
            <a:r>
              <a:rPr sz="1400" spc="-25" dirty="0">
                <a:latin typeface="Segoe UI"/>
                <a:cs typeface="Segoe UI"/>
              </a:rPr>
              <a:t>r</a:t>
            </a:r>
            <a:r>
              <a:rPr sz="1400" dirty="0">
                <a:latin typeface="Segoe UI"/>
                <a:cs typeface="Segoe UI"/>
              </a:rPr>
              <a:t>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6C651C-CFB3-4C06-94A3-A9BCCC9A08CF}"/>
              </a:ext>
            </a:extLst>
          </p:cNvPr>
          <p:cNvSpPr>
            <a:spLocks noGrp="1"/>
          </p:cNvSpPr>
          <p:nvPr>
            <p:ph type="title"/>
          </p:nvPr>
        </p:nvSpPr>
        <p:spPr>
          <a:xfrm>
            <a:off x="304800" y="302242"/>
            <a:ext cx="10053323" cy="430887"/>
          </a:xfrm>
        </p:spPr>
        <p:txBody>
          <a:bodyPr/>
          <a:lstStyle/>
          <a:p>
            <a:r>
              <a:rPr lang="en-US" b="1" dirty="0">
                <a:solidFill>
                  <a:srgbClr val="000000"/>
                </a:solidFill>
                <a:effectLst/>
                <a:latin typeface="Arial" panose="020B0604020202020204" pitchFamily="34" charset="0"/>
                <a:ea typeface="Calibri" panose="020F0502020204030204" pitchFamily="34" charset="0"/>
              </a:rPr>
              <a:t>Under FAA Review</a:t>
            </a:r>
            <a:endParaRPr lang="en-GB" dirty="0"/>
          </a:p>
        </p:txBody>
      </p:sp>
      <p:sp>
        <p:nvSpPr>
          <p:cNvPr id="3" name="Text Placeholder 2">
            <a:extLst>
              <a:ext uri="{FF2B5EF4-FFF2-40B4-BE49-F238E27FC236}">
                <a16:creationId xmlns:a16="http://schemas.microsoft.com/office/drawing/2014/main" xmlns="" id="{CC81A85F-94C6-4D92-9345-ABE268AEAAF3}"/>
              </a:ext>
            </a:extLst>
          </p:cNvPr>
          <p:cNvSpPr>
            <a:spLocks noGrp="1"/>
          </p:cNvSpPr>
          <p:nvPr>
            <p:ph type="body" idx="1"/>
          </p:nvPr>
        </p:nvSpPr>
        <p:spPr>
          <a:xfrm>
            <a:off x="457200" y="1143000"/>
            <a:ext cx="10972799" cy="1489126"/>
          </a:xfrm>
        </p:spPr>
        <p:txBody>
          <a:bodyPr/>
          <a:lstStyle/>
          <a:p>
            <a:pPr marL="0" marR="0">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Shruti" panose="020B0502040204020203" pitchFamily="34" charset="0"/>
              </a:rPr>
              <a:t>Once the FAA request in under PIO, same steps will be applied as before applied on the RTI.</a:t>
            </a:r>
            <a:endParaRPr lang="en-GB" sz="1800" dirty="0">
              <a:effectLst/>
              <a:latin typeface="Calibri" panose="020F0502020204030204" pitchFamily="34" charset="0"/>
              <a:ea typeface="Times New Roman" panose="02020603050405020304" pitchFamily="18" charset="0"/>
              <a:cs typeface="Shruti" panose="020B0502040204020203"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Shruti" panose="020B0502040204020203" pitchFamily="34" charset="0"/>
              </a:rPr>
              <a:t>PIO after receiving the details from APIO/DH/CO level user will provide with the RFA final Decision in the RFA final  Decision text box and will return it to FAA user.</a:t>
            </a:r>
            <a:endParaRPr lang="en-GB" sz="1800" dirty="0">
              <a:effectLst/>
              <a:latin typeface="Calibri" panose="020F0502020204030204" pitchFamily="34" charset="0"/>
              <a:ea typeface="Times New Roman" panose="02020603050405020304" pitchFamily="18" charset="0"/>
              <a:cs typeface="Shruti" panose="020B0502040204020203" pitchFamily="34" charset="0"/>
            </a:endParaRPr>
          </a:p>
          <a:p>
            <a:endParaRPr lang="en-GB" dirty="0"/>
          </a:p>
        </p:txBody>
      </p:sp>
      <p:pic>
        <p:nvPicPr>
          <p:cNvPr id="4" name="Picture 3">
            <a:extLst>
              <a:ext uri="{FF2B5EF4-FFF2-40B4-BE49-F238E27FC236}">
                <a16:creationId xmlns:a16="http://schemas.microsoft.com/office/drawing/2014/main" xmlns="" id="{B5B80F66-A904-4BE9-BC90-A49072FE9EE5}"/>
              </a:ext>
            </a:extLst>
          </p:cNvPr>
          <p:cNvPicPr>
            <a:picLocks noChangeAspect="1"/>
          </p:cNvPicPr>
          <p:nvPr/>
        </p:nvPicPr>
        <p:blipFill>
          <a:blip r:embed="rId2"/>
          <a:stretch>
            <a:fillRect/>
          </a:stretch>
        </p:blipFill>
        <p:spPr>
          <a:xfrm>
            <a:off x="533400" y="2411729"/>
            <a:ext cx="8534400" cy="3855427"/>
          </a:xfrm>
          <a:prstGeom prst="rect">
            <a:avLst/>
          </a:prstGeom>
        </p:spPr>
      </p:pic>
      <p:sp>
        <p:nvSpPr>
          <p:cNvPr id="5" name="Speech Bubble: Rectangle with Corners Rounded 4">
            <a:extLst>
              <a:ext uri="{FF2B5EF4-FFF2-40B4-BE49-F238E27FC236}">
                <a16:creationId xmlns:a16="http://schemas.microsoft.com/office/drawing/2014/main" xmlns="" id="{7520D09B-5834-46F0-90CA-2461E87431BD}"/>
              </a:ext>
            </a:extLst>
          </p:cNvPr>
          <p:cNvSpPr>
            <a:spLocks/>
          </p:cNvSpPr>
          <p:nvPr/>
        </p:nvSpPr>
        <p:spPr>
          <a:xfrm>
            <a:off x="6324600" y="3276600"/>
            <a:ext cx="1543050" cy="542925"/>
          </a:xfrm>
          <a:prstGeom prst="wedgeRoundRectCallout">
            <a:avLst>
              <a:gd name="adj1" fmla="val 63371"/>
              <a:gd name="adj2" fmla="val -177544"/>
              <a:gd name="adj3" fmla="val 16667"/>
            </a:avLst>
          </a:prstGeom>
          <a:solidFill>
            <a:sysClr val="window" lastClr="FFFFFF"/>
          </a:solidFill>
          <a:ln w="12700" cap="flat" cmpd="sng" algn="ctr">
            <a:solidFill>
              <a:srgbClr val="80746E">
                <a:shade val="50000"/>
              </a:srgbClr>
            </a:solidFill>
            <a:prstDash val="solid"/>
            <a:miter lim="800000"/>
          </a:ln>
          <a:effectLst/>
        </p:spPr>
        <p:txBody>
          <a:bodyPr wrap="square" rtlCol="0" anchor="ctr">
            <a:noAutofit/>
          </a:bodyPr>
          <a:lstStyle/>
          <a:p>
            <a:pPr marL="0" marR="0" algn="ctr">
              <a:lnSpc>
                <a:spcPct val="115000"/>
              </a:lnSpc>
              <a:spcBef>
                <a:spcPts val="0"/>
              </a:spcBef>
              <a:spcAft>
                <a:spcPts val="1000"/>
              </a:spcAft>
            </a:pPr>
            <a:r>
              <a:rPr lang="en-US" sz="1100" kern="1200" dirty="0">
                <a:effectLst/>
                <a:latin typeface="Calibri" panose="020F0502020204030204" pitchFamily="34" charset="0"/>
                <a:ea typeface="Times New Roman" panose="02020603050405020304" pitchFamily="18" charset="0"/>
                <a:cs typeface="Shruti" panose="020B0502040204020203" pitchFamily="34" charset="0"/>
              </a:rPr>
              <a:t>Click here to return it to FAA </a:t>
            </a:r>
            <a:endParaRPr lang="en-GB" sz="1100" dirty="0">
              <a:effectLst/>
              <a:latin typeface="Calibri" panose="020F0502020204030204" pitchFamily="34" charset="0"/>
              <a:ea typeface="Times New Roman" panose="02020603050405020304" pitchFamily="18" charset="0"/>
              <a:cs typeface="Shruti" panose="020B0502040204020203" pitchFamily="34" charset="0"/>
            </a:endParaRPr>
          </a:p>
        </p:txBody>
      </p:sp>
    </p:spTree>
    <p:extLst>
      <p:ext uri="{BB962C8B-B14F-4D97-AF65-F5344CB8AC3E}">
        <p14:creationId xmlns:p14="http://schemas.microsoft.com/office/powerpoint/2010/main" val="2088644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21CFEE-0E1A-4C67-B0DF-71C99123B28D}"/>
              </a:ext>
            </a:extLst>
          </p:cNvPr>
          <p:cNvSpPr>
            <a:spLocks noGrp="1"/>
          </p:cNvSpPr>
          <p:nvPr>
            <p:ph type="title"/>
          </p:nvPr>
        </p:nvSpPr>
        <p:spPr>
          <a:xfrm>
            <a:off x="612138" y="5237072"/>
            <a:ext cx="10053323" cy="935128"/>
          </a:xfrm>
        </p:spPr>
        <p:txBody>
          <a:bodyPr/>
          <a:lstStyle/>
          <a:p>
            <a:pPr marL="0" marR="0">
              <a:lnSpc>
                <a:spcPct val="115000"/>
              </a:lnSpc>
              <a:spcBef>
                <a:spcPts val="0"/>
              </a:spcBef>
              <a:spcAft>
                <a:spcPts val="1000"/>
              </a:spcAft>
            </a:pPr>
            <a:r>
              <a:rPr lang="en-US" sz="1800" b="0" dirty="0">
                <a:effectLst/>
                <a:latin typeface="Arial" panose="020B0604020202020204" pitchFamily="34" charset="0"/>
                <a:ea typeface="Times New Roman" panose="02020603050405020304" pitchFamily="18" charset="0"/>
                <a:cs typeface="Shruti" panose="020B0502040204020203" pitchFamily="34" charset="0"/>
              </a:rPr>
              <a:t>AA comments will be visible to the citizen on the RTI portal in online registered RTI. And all the documents attached will be displayed to the citizen on the RTI portal in online mode if the RTI is registered online else will be manually processed if the RTI is offline registered.</a:t>
            </a:r>
            <a:endParaRPr lang="en-GB" sz="1800" b="0" dirty="0">
              <a:effectLst/>
              <a:latin typeface="Calibri" panose="020F0502020204030204" pitchFamily="34" charset="0"/>
              <a:ea typeface="Times New Roman" panose="02020603050405020304" pitchFamily="18" charset="0"/>
              <a:cs typeface="Shruti" panose="020B0502040204020203" pitchFamily="34" charset="0"/>
            </a:endParaRPr>
          </a:p>
        </p:txBody>
      </p:sp>
      <p:sp>
        <p:nvSpPr>
          <p:cNvPr id="3" name="Text Placeholder 2">
            <a:extLst>
              <a:ext uri="{FF2B5EF4-FFF2-40B4-BE49-F238E27FC236}">
                <a16:creationId xmlns:a16="http://schemas.microsoft.com/office/drawing/2014/main" xmlns="" id="{89D853F9-019A-43E0-AEED-77173646EA62}"/>
              </a:ext>
            </a:extLst>
          </p:cNvPr>
          <p:cNvSpPr>
            <a:spLocks noGrp="1"/>
          </p:cNvSpPr>
          <p:nvPr>
            <p:ph type="body" idx="1"/>
          </p:nvPr>
        </p:nvSpPr>
        <p:spPr>
          <a:xfrm>
            <a:off x="381000" y="1066800"/>
            <a:ext cx="10972799" cy="830997"/>
          </a:xfrm>
        </p:spPr>
        <p:txBody>
          <a:bodyPr/>
          <a:lstStyle/>
          <a:p>
            <a:r>
              <a:rPr lang="en-US" sz="1800" dirty="0">
                <a:effectLst/>
                <a:latin typeface="Arial" panose="020B0604020202020204" pitchFamily="34" charset="0"/>
                <a:ea typeface="Times New Roman" panose="02020603050405020304" pitchFamily="18" charset="0"/>
                <a:cs typeface="Shruti" panose="020B0502040204020203" pitchFamily="34" charset="0"/>
              </a:rPr>
              <a:t>Once the First Appeal Authority receives the reply from PIO, FAA user will enter his final comments in AA comments section and will complete the FAA request and put it into the file.</a:t>
            </a:r>
            <a:endParaRPr lang="en-GB" sz="1800" dirty="0">
              <a:effectLst/>
              <a:latin typeface="Calibri" panose="020F0502020204030204" pitchFamily="34" charset="0"/>
              <a:ea typeface="Times New Roman" panose="02020603050405020304" pitchFamily="18" charset="0"/>
              <a:cs typeface="Shruti" panose="020B0502040204020203" pitchFamily="34" charset="0"/>
            </a:endParaRPr>
          </a:p>
          <a:p>
            <a:endParaRPr lang="en-GB" dirty="0"/>
          </a:p>
        </p:txBody>
      </p:sp>
      <p:pic>
        <p:nvPicPr>
          <p:cNvPr id="4" name="Picture 3">
            <a:extLst>
              <a:ext uri="{FF2B5EF4-FFF2-40B4-BE49-F238E27FC236}">
                <a16:creationId xmlns:a16="http://schemas.microsoft.com/office/drawing/2014/main" xmlns="" id="{ED21E09D-F9CE-4142-B465-9BADF3C10ABA}"/>
              </a:ext>
            </a:extLst>
          </p:cNvPr>
          <p:cNvPicPr>
            <a:picLocks noChangeAspect="1"/>
          </p:cNvPicPr>
          <p:nvPr/>
        </p:nvPicPr>
        <p:blipFill rotWithShape="1">
          <a:blip r:embed="rId2"/>
          <a:srcRect b="24173"/>
          <a:stretch/>
        </p:blipFill>
        <p:spPr bwMode="auto">
          <a:xfrm>
            <a:off x="380999" y="1752600"/>
            <a:ext cx="8222725" cy="3505200"/>
          </a:xfrm>
          <a:prstGeom prst="rect">
            <a:avLst/>
          </a:prstGeom>
          <a:ln>
            <a:noFill/>
          </a:ln>
          <a:extLst>
            <a:ext uri="{53640926-AAD7-44D8-BBD7-CCE9431645EC}">
              <a14:shadowObscured xmlns:a14="http://schemas.microsoft.com/office/drawing/2010/main"/>
            </a:ext>
          </a:extLst>
        </p:spPr>
      </p:pic>
      <p:sp>
        <p:nvSpPr>
          <p:cNvPr id="5" name="Speech Bubble: Rectangle with Corners Rounded 4">
            <a:extLst>
              <a:ext uri="{FF2B5EF4-FFF2-40B4-BE49-F238E27FC236}">
                <a16:creationId xmlns:a16="http://schemas.microsoft.com/office/drawing/2014/main" xmlns="" id="{5CC8E672-4A23-4E6B-BB15-B01D7AC4A72C}"/>
              </a:ext>
            </a:extLst>
          </p:cNvPr>
          <p:cNvSpPr>
            <a:spLocks/>
          </p:cNvSpPr>
          <p:nvPr/>
        </p:nvSpPr>
        <p:spPr>
          <a:xfrm>
            <a:off x="5638800" y="3048000"/>
            <a:ext cx="1543050" cy="542925"/>
          </a:xfrm>
          <a:prstGeom prst="wedgeRoundRectCallout">
            <a:avLst>
              <a:gd name="adj1" fmla="val 124482"/>
              <a:gd name="adj2" fmla="val -249474"/>
              <a:gd name="adj3" fmla="val 16667"/>
            </a:avLst>
          </a:prstGeom>
          <a:solidFill>
            <a:sysClr val="window" lastClr="FFFFFF"/>
          </a:solidFill>
          <a:ln w="12700" cap="flat" cmpd="sng" algn="ctr">
            <a:solidFill>
              <a:srgbClr val="80746E">
                <a:shade val="50000"/>
              </a:srgbClr>
            </a:solidFill>
            <a:prstDash val="solid"/>
            <a:miter lim="800000"/>
          </a:ln>
          <a:effectLst/>
        </p:spPr>
        <p:txBody>
          <a:bodyPr wrap="square" rtlCol="0" anchor="ctr">
            <a:noAutofit/>
          </a:bodyPr>
          <a:lstStyle/>
          <a:p>
            <a:pPr marL="0" marR="0" algn="ctr">
              <a:lnSpc>
                <a:spcPct val="115000"/>
              </a:lnSpc>
              <a:spcBef>
                <a:spcPts val="0"/>
              </a:spcBef>
              <a:spcAft>
                <a:spcPts val="1000"/>
              </a:spcAft>
            </a:pPr>
            <a:r>
              <a:rPr lang="en-US" sz="1100" kern="1200">
                <a:effectLst/>
                <a:latin typeface="Calibri" panose="020F0502020204030204" pitchFamily="34" charset="0"/>
                <a:ea typeface="Times New Roman" panose="02020603050405020304" pitchFamily="18" charset="0"/>
                <a:cs typeface="Shruti" panose="020B0502040204020203" pitchFamily="34" charset="0"/>
              </a:rPr>
              <a:t>Complete the RFA into file</a:t>
            </a:r>
            <a:endParaRPr lang="en-GB" sz="1100">
              <a:effectLst/>
              <a:latin typeface="Calibri" panose="020F0502020204030204" pitchFamily="34" charset="0"/>
              <a:ea typeface="Times New Roman" panose="02020603050405020304" pitchFamily="18" charset="0"/>
              <a:cs typeface="Shruti" panose="020B0502040204020203" pitchFamily="34" charset="0"/>
            </a:endParaRPr>
          </a:p>
        </p:txBody>
      </p:sp>
      <p:sp>
        <p:nvSpPr>
          <p:cNvPr id="6" name="Title 1">
            <a:extLst>
              <a:ext uri="{FF2B5EF4-FFF2-40B4-BE49-F238E27FC236}">
                <a16:creationId xmlns:a16="http://schemas.microsoft.com/office/drawing/2014/main" xmlns="" id="{8553B382-BDF6-4069-BD9F-E55FC42073F3}"/>
              </a:ext>
            </a:extLst>
          </p:cNvPr>
          <p:cNvSpPr txBox="1">
            <a:spLocks/>
          </p:cNvSpPr>
          <p:nvPr/>
        </p:nvSpPr>
        <p:spPr>
          <a:xfrm>
            <a:off x="304800" y="302242"/>
            <a:ext cx="10053323" cy="430887"/>
          </a:xfrm>
          <a:prstGeom prst="rect">
            <a:avLst/>
          </a:prstGeom>
        </p:spPr>
        <p:txBody>
          <a:bodyPr wrap="square" lIns="0" tIns="0" rIns="0" bIns="0">
            <a:spAutoFit/>
          </a:bodyPr>
          <a:lstStyle>
            <a:lvl1pPr>
              <a:defRPr sz="2800" b="1" i="0">
                <a:solidFill>
                  <a:schemeClr val="tx1"/>
                </a:solidFill>
                <a:latin typeface="Trebuchet MS"/>
                <a:ea typeface="+mj-ea"/>
                <a:cs typeface="Trebuchet MS"/>
              </a:defRPr>
            </a:lvl1pPr>
          </a:lstStyle>
          <a:p>
            <a:r>
              <a:rPr lang="en-US" kern="0">
                <a:solidFill>
                  <a:srgbClr val="000000"/>
                </a:solidFill>
                <a:latin typeface="Arial" panose="020B0604020202020204" pitchFamily="34" charset="0"/>
                <a:ea typeface="Calibri" panose="020F0502020204030204" pitchFamily="34" charset="0"/>
              </a:rPr>
              <a:t>Under FAA Review</a:t>
            </a:r>
            <a:endParaRPr lang="en-GB" kern="0" dirty="0"/>
          </a:p>
        </p:txBody>
      </p:sp>
    </p:spTree>
    <p:extLst>
      <p:ext uri="{BB962C8B-B14F-4D97-AF65-F5344CB8AC3E}">
        <p14:creationId xmlns:p14="http://schemas.microsoft.com/office/powerpoint/2010/main" val="26892307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F3B219-83E1-4D3C-B749-CAD7D4E6DC83}"/>
              </a:ext>
            </a:extLst>
          </p:cNvPr>
          <p:cNvSpPr>
            <a:spLocks noGrp="1"/>
          </p:cNvSpPr>
          <p:nvPr>
            <p:ph type="title"/>
          </p:nvPr>
        </p:nvSpPr>
        <p:spPr>
          <a:xfrm>
            <a:off x="381000" y="263050"/>
            <a:ext cx="10053323" cy="430887"/>
          </a:xfrm>
        </p:spPr>
        <p:txBody>
          <a:bodyPr/>
          <a:lstStyle/>
          <a:p>
            <a:r>
              <a:rPr lang="en-US" dirty="0">
                <a:latin typeface="Arial" panose="020B0604020202020204" pitchFamily="34" charset="0"/>
                <a:cs typeface="Arial" panose="020B0604020202020204" pitchFamily="34" charset="0"/>
              </a:rPr>
              <a:t>Complete First Appeal</a:t>
            </a:r>
            <a:endParaRPr lang="en-GB"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C711ED68-F9FF-4027-BB55-99062CC61402}"/>
              </a:ext>
            </a:extLst>
          </p:cNvPr>
          <p:cNvSpPr>
            <a:spLocks noGrp="1"/>
          </p:cNvSpPr>
          <p:nvPr>
            <p:ph type="body" idx="1"/>
          </p:nvPr>
        </p:nvSpPr>
        <p:spPr>
          <a:xfrm>
            <a:off x="381000" y="1143000"/>
            <a:ext cx="10972799" cy="830997"/>
          </a:xfrm>
        </p:spPr>
        <p:txBody>
          <a:bodyPr/>
          <a:lstStyle/>
          <a:p>
            <a:r>
              <a:rPr lang="en-US" sz="1800" dirty="0">
                <a:effectLst/>
                <a:latin typeface="Arial" panose="020B0604020202020204" pitchFamily="34" charset="0"/>
                <a:ea typeface="Times New Roman" panose="02020603050405020304" pitchFamily="18" charset="0"/>
                <a:cs typeface="Shruti" panose="020B0502040204020203" pitchFamily="34" charset="0"/>
              </a:rPr>
              <a:t>Once the First Appeal has been completed, the First Appeal user will click on the complete button and will navigate to the file screen to create a file or put the documents in the existing file.</a:t>
            </a:r>
            <a:endParaRPr lang="en-GB" sz="1800" dirty="0">
              <a:effectLst/>
              <a:latin typeface="Calibri" panose="020F0502020204030204" pitchFamily="34" charset="0"/>
              <a:ea typeface="Times New Roman" panose="02020603050405020304" pitchFamily="18" charset="0"/>
              <a:cs typeface="Shruti" panose="020B0502040204020203" pitchFamily="34" charset="0"/>
            </a:endParaRPr>
          </a:p>
          <a:p>
            <a:endParaRPr lang="en-GB" dirty="0"/>
          </a:p>
        </p:txBody>
      </p:sp>
      <p:pic>
        <p:nvPicPr>
          <p:cNvPr id="4" name="Picture 3">
            <a:extLst>
              <a:ext uri="{FF2B5EF4-FFF2-40B4-BE49-F238E27FC236}">
                <a16:creationId xmlns:a16="http://schemas.microsoft.com/office/drawing/2014/main" xmlns="" id="{28245A8C-8AB6-4667-953D-7BCF1B322868}"/>
              </a:ext>
            </a:extLst>
          </p:cNvPr>
          <p:cNvPicPr>
            <a:picLocks noChangeAspect="1"/>
          </p:cNvPicPr>
          <p:nvPr/>
        </p:nvPicPr>
        <p:blipFill>
          <a:blip r:embed="rId2"/>
          <a:stretch>
            <a:fillRect/>
          </a:stretch>
        </p:blipFill>
        <p:spPr>
          <a:xfrm>
            <a:off x="419100" y="2012096"/>
            <a:ext cx="7734300" cy="4348065"/>
          </a:xfrm>
          <a:prstGeom prst="rect">
            <a:avLst/>
          </a:prstGeom>
        </p:spPr>
      </p:pic>
    </p:spTree>
    <p:extLst>
      <p:ext uri="{BB962C8B-B14F-4D97-AF65-F5344CB8AC3E}">
        <p14:creationId xmlns:p14="http://schemas.microsoft.com/office/powerpoint/2010/main" val="25117477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AA3657A-07CC-456F-9431-5C2C2925913F}"/>
              </a:ext>
            </a:extLst>
          </p:cNvPr>
          <p:cNvSpPr>
            <a:spLocks noGrp="1"/>
          </p:cNvSpPr>
          <p:nvPr>
            <p:ph type="body" idx="1"/>
          </p:nvPr>
        </p:nvSpPr>
        <p:spPr>
          <a:xfrm>
            <a:off x="457200" y="1143000"/>
            <a:ext cx="10972799" cy="276999"/>
          </a:xfrm>
        </p:spPr>
        <p:txBody>
          <a:bodyPr/>
          <a:lstStyle/>
          <a:p>
            <a:r>
              <a:rPr lang="en-US" sz="1800" dirty="0">
                <a:effectLst/>
                <a:latin typeface="Arial" panose="020B0604020202020204" pitchFamily="34" charset="0"/>
                <a:ea typeface="Times New Roman" panose="02020603050405020304" pitchFamily="18" charset="0"/>
              </a:rPr>
              <a:t>Once the file is created, all the first appeal information is attached to the file under enclosure tab</a:t>
            </a:r>
            <a:endParaRPr lang="en-GB" dirty="0"/>
          </a:p>
        </p:txBody>
      </p:sp>
      <p:pic>
        <p:nvPicPr>
          <p:cNvPr id="4" name="Picture 3">
            <a:extLst>
              <a:ext uri="{FF2B5EF4-FFF2-40B4-BE49-F238E27FC236}">
                <a16:creationId xmlns:a16="http://schemas.microsoft.com/office/drawing/2014/main" xmlns="" id="{2C06B9CA-C920-4D72-951C-E3415EB41F0A}"/>
              </a:ext>
            </a:extLst>
          </p:cNvPr>
          <p:cNvPicPr>
            <a:picLocks noChangeAspect="1"/>
          </p:cNvPicPr>
          <p:nvPr/>
        </p:nvPicPr>
        <p:blipFill>
          <a:blip r:embed="rId2"/>
          <a:stretch>
            <a:fillRect/>
          </a:stretch>
        </p:blipFill>
        <p:spPr>
          <a:xfrm>
            <a:off x="469899" y="1758314"/>
            <a:ext cx="7173661" cy="4032885"/>
          </a:xfrm>
          <a:prstGeom prst="rect">
            <a:avLst/>
          </a:prstGeom>
        </p:spPr>
      </p:pic>
      <p:sp>
        <p:nvSpPr>
          <p:cNvPr id="6" name="TextBox 5">
            <a:extLst>
              <a:ext uri="{FF2B5EF4-FFF2-40B4-BE49-F238E27FC236}">
                <a16:creationId xmlns:a16="http://schemas.microsoft.com/office/drawing/2014/main" xmlns="" id="{BD15E06F-6AE0-4F5E-BD03-67762D88AB96}"/>
              </a:ext>
            </a:extLst>
          </p:cNvPr>
          <p:cNvSpPr txBox="1"/>
          <p:nvPr/>
        </p:nvSpPr>
        <p:spPr>
          <a:xfrm>
            <a:off x="7848600" y="2706339"/>
            <a:ext cx="2895600" cy="1027461"/>
          </a:xfrm>
          <a:prstGeom prst="rect">
            <a:avLst/>
          </a:prstGeom>
          <a:noFill/>
        </p:spPr>
        <p:txBody>
          <a:bodyPr wrap="square">
            <a:spAutoFit/>
          </a:bodyPr>
          <a:lstStyle/>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Shruti" panose="020B0502040204020203" pitchFamily="34" charset="0"/>
              </a:rPr>
              <a:t>The first Appeal file can be viewed later for any reference.</a:t>
            </a:r>
            <a:endParaRPr lang="en-GB" sz="2400" dirty="0">
              <a:effectLst/>
              <a:latin typeface="Calibri" panose="020F0502020204030204" pitchFamily="34" charset="0"/>
              <a:ea typeface="Times New Roman" panose="02020603050405020304" pitchFamily="18" charset="0"/>
              <a:cs typeface="Shruti" panose="020B0502040204020203" pitchFamily="34" charset="0"/>
            </a:endParaRPr>
          </a:p>
        </p:txBody>
      </p:sp>
    </p:spTree>
    <p:extLst>
      <p:ext uri="{BB962C8B-B14F-4D97-AF65-F5344CB8AC3E}">
        <p14:creationId xmlns:p14="http://schemas.microsoft.com/office/powerpoint/2010/main" val="25645792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85880" y="1195705"/>
            <a:ext cx="1260475" cy="0"/>
          </a:xfrm>
          <a:custGeom>
            <a:avLst/>
            <a:gdLst/>
            <a:ahLst/>
            <a:cxnLst/>
            <a:rect l="l" t="t" r="r" b="b"/>
            <a:pathLst>
              <a:path w="1260475">
                <a:moveTo>
                  <a:pt x="0" y="0"/>
                </a:moveTo>
                <a:lnTo>
                  <a:pt x="1259939" y="0"/>
                </a:lnTo>
              </a:path>
            </a:pathLst>
          </a:custGeom>
          <a:ln w="33020">
            <a:solidFill>
              <a:srgbClr val="00B388"/>
            </a:solidFill>
          </a:ln>
        </p:spPr>
        <p:txBody>
          <a:bodyPr wrap="square" lIns="0" tIns="0" rIns="0" bIns="0" rtlCol="0"/>
          <a:lstStyle/>
          <a:p>
            <a:endParaRPr/>
          </a:p>
        </p:txBody>
      </p:sp>
      <p:sp>
        <p:nvSpPr>
          <p:cNvPr id="3" name="object 3"/>
          <p:cNvSpPr/>
          <p:nvPr/>
        </p:nvSpPr>
        <p:spPr>
          <a:xfrm>
            <a:off x="3330071" y="924560"/>
            <a:ext cx="0" cy="255270"/>
          </a:xfrm>
          <a:custGeom>
            <a:avLst/>
            <a:gdLst/>
            <a:ahLst/>
            <a:cxnLst/>
            <a:rect l="l" t="t" r="r" b="b"/>
            <a:pathLst>
              <a:path h="255269">
                <a:moveTo>
                  <a:pt x="0" y="0"/>
                </a:moveTo>
                <a:lnTo>
                  <a:pt x="0" y="255270"/>
                </a:lnTo>
              </a:path>
            </a:pathLst>
          </a:custGeom>
          <a:ln w="32768">
            <a:solidFill>
              <a:srgbClr val="00B388"/>
            </a:solidFill>
          </a:ln>
        </p:spPr>
        <p:txBody>
          <a:bodyPr wrap="square" lIns="0" tIns="0" rIns="0" bIns="0" rtlCol="0"/>
          <a:lstStyle/>
          <a:p>
            <a:endParaRPr/>
          </a:p>
        </p:txBody>
      </p:sp>
      <p:sp>
        <p:nvSpPr>
          <p:cNvPr id="4" name="object 4"/>
          <p:cNvSpPr/>
          <p:nvPr/>
        </p:nvSpPr>
        <p:spPr>
          <a:xfrm>
            <a:off x="636925" y="467359"/>
            <a:ext cx="0" cy="161290"/>
          </a:xfrm>
          <a:custGeom>
            <a:avLst/>
            <a:gdLst/>
            <a:ahLst/>
            <a:cxnLst/>
            <a:rect l="l" t="t" r="r" b="b"/>
            <a:pathLst>
              <a:path h="161290">
                <a:moveTo>
                  <a:pt x="0" y="0"/>
                </a:moveTo>
                <a:lnTo>
                  <a:pt x="0" y="161290"/>
                </a:lnTo>
              </a:path>
            </a:pathLst>
          </a:custGeom>
          <a:ln w="40631">
            <a:solidFill>
              <a:srgbClr val="231F20"/>
            </a:solidFill>
          </a:ln>
        </p:spPr>
        <p:txBody>
          <a:bodyPr wrap="square" lIns="0" tIns="0" rIns="0" bIns="0" rtlCol="0"/>
          <a:lstStyle/>
          <a:p>
            <a:endParaRPr/>
          </a:p>
        </p:txBody>
      </p:sp>
      <p:sp>
        <p:nvSpPr>
          <p:cNvPr id="5" name="object 5"/>
          <p:cNvSpPr/>
          <p:nvPr/>
        </p:nvSpPr>
        <p:spPr>
          <a:xfrm>
            <a:off x="617244" y="544830"/>
            <a:ext cx="146050" cy="0"/>
          </a:xfrm>
          <a:custGeom>
            <a:avLst/>
            <a:gdLst/>
            <a:ahLst/>
            <a:cxnLst/>
            <a:rect l="l" t="t" r="r" b="b"/>
            <a:pathLst>
              <a:path w="146050">
                <a:moveTo>
                  <a:pt x="0" y="0"/>
                </a:moveTo>
                <a:lnTo>
                  <a:pt x="145682" y="0"/>
                </a:lnTo>
              </a:path>
            </a:pathLst>
          </a:custGeom>
          <a:ln w="36829">
            <a:solidFill>
              <a:srgbClr val="231F20"/>
            </a:solidFill>
          </a:ln>
        </p:spPr>
        <p:txBody>
          <a:bodyPr wrap="square" lIns="0" tIns="0" rIns="0" bIns="0" rtlCol="0"/>
          <a:lstStyle/>
          <a:p>
            <a:endParaRPr/>
          </a:p>
        </p:txBody>
      </p:sp>
      <p:sp>
        <p:nvSpPr>
          <p:cNvPr id="6" name="object 6"/>
          <p:cNvSpPr/>
          <p:nvPr/>
        </p:nvSpPr>
        <p:spPr>
          <a:xfrm>
            <a:off x="741270" y="467868"/>
            <a:ext cx="0" cy="161290"/>
          </a:xfrm>
          <a:custGeom>
            <a:avLst/>
            <a:gdLst/>
            <a:ahLst/>
            <a:cxnLst/>
            <a:rect l="l" t="t" r="r" b="b"/>
            <a:pathLst>
              <a:path h="161290">
                <a:moveTo>
                  <a:pt x="0" y="0"/>
                </a:moveTo>
                <a:lnTo>
                  <a:pt x="0" y="161300"/>
                </a:lnTo>
              </a:path>
            </a:pathLst>
          </a:custGeom>
          <a:ln w="44582">
            <a:solidFill>
              <a:srgbClr val="231F20"/>
            </a:solidFill>
          </a:ln>
        </p:spPr>
        <p:txBody>
          <a:bodyPr wrap="square" lIns="0" tIns="0" rIns="0" bIns="0" rtlCol="0"/>
          <a:lstStyle/>
          <a:p>
            <a:endParaRPr/>
          </a:p>
        </p:txBody>
      </p:sp>
      <p:sp>
        <p:nvSpPr>
          <p:cNvPr id="7" name="object 7"/>
          <p:cNvSpPr/>
          <p:nvPr/>
        </p:nvSpPr>
        <p:spPr>
          <a:xfrm>
            <a:off x="790480" y="467843"/>
            <a:ext cx="129539" cy="161925"/>
          </a:xfrm>
          <a:custGeom>
            <a:avLst/>
            <a:gdLst/>
            <a:ahLst/>
            <a:cxnLst/>
            <a:rect l="l" t="t" r="r" b="b"/>
            <a:pathLst>
              <a:path w="129540" h="161925">
                <a:moveTo>
                  <a:pt x="94442" y="0"/>
                </a:moveTo>
                <a:lnTo>
                  <a:pt x="0" y="0"/>
                </a:lnTo>
                <a:lnTo>
                  <a:pt x="0" y="161324"/>
                </a:lnTo>
                <a:lnTo>
                  <a:pt x="39386" y="161324"/>
                </a:lnTo>
                <a:lnTo>
                  <a:pt x="39386" y="110179"/>
                </a:lnTo>
                <a:lnTo>
                  <a:pt x="84574" y="109086"/>
                </a:lnTo>
                <a:lnTo>
                  <a:pt x="124143" y="78156"/>
                </a:lnTo>
                <a:lnTo>
                  <a:pt x="125061" y="74761"/>
                </a:lnTo>
                <a:lnTo>
                  <a:pt x="39386" y="74761"/>
                </a:lnTo>
                <a:lnTo>
                  <a:pt x="39386" y="31480"/>
                </a:lnTo>
                <a:lnTo>
                  <a:pt x="126320" y="31480"/>
                </a:lnTo>
                <a:lnTo>
                  <a:pt x="126044" y="30247"/>
                </a:lnTo>
                <a:lnTo>
                  <a:pt x="119790" y="17956"/>
                </a:lnTo>
                <a:lnTo>
                  <a:pt x="110898" y="8400"/>
                </a:lnTo>
                <a:lnTo>
                  <a:pt x="99617" y="1578"/>
                </a:lnTo>
                <a:lnTo>
                  <a:pt x="94442" y="0"/>
                </a:lnTo>
                <a:close/>
              </a:path>
              <a:path w="129540" h="161925">
                <a:moveTo>
                  <a:pt x="126320" y="31480"/>
                </a:moveTo>
                <a:lnTo>
                  <a:pt x="66934" y="31480"/>
                </a:lnTo>
                <a:lnTo>
                  <a:pt x="76163" y="32813"/>
                </a:lnTo>
                <a:lnTo>
                  <a:pt x="84435" y="41175"/>
                </a:lnTo>
                <a:lnTo>
                  <a:pt x="86536" y="58097"/>
                </a:lnTo>
                <a:lnTo>
                  <a:pt x="81881" y="70218"/>
                </a:lnTo>
                <a:lnTo>
                  <a:pt x="66934" y="74761"/>
                </a:lnTo>
                <a:lnTo>
                  <a:pt x="125061" y="74761"/>
                </a:lnTo>
                <a:lnTo>
                  <a:pt x="128172" y="63256"/>
                </a:lnTo>
                <a:lnTo>
                  <a:pt x="129410" y="45278"/>
                </a:lnTo>
                <a:lnTo>
                  <a:pt x="126320" y="31480"/>
                </a:lnTo>
                <a:close/>
              </a:path>
            </a:pathLst>
          </a:custGeom>
          <a:solidFill>
            <a:srgbClr val="231F20"/>
          </a:solidFill>
        </p:spPr>
        <p:txBody>
          <a:bodyPr wrap="square" lIns="0" tIns="0" rIns="0" bIns="0" rtlCol="0"/>
          <a:lstStyle/>
          <a:p>
            <a:endParaRPr/>
          </a:p>
        </p:txBody>
      </p:sp>
      <p:sp>
        <p:nvSpPr>
          <p:cNvPr id="8" name="object 8"/>
          <p:cNvSpPr/>
          <p:nvPr/>
        </p:nvSpPr>
        <p:spPr>
          <a:xfrm>
            <a:off x="940118" y="608965"/>
            <a:ext cx="114300" cy="0"/>
          </a:xfrm>
          <a:custGeom>
            <a:avLst/>
            <a:gdLst/>
            <a:ahLst/>
            <a:cxnLst/>
            <a:rect l="l" t="t" r="r" b="b"/>
            <a:pathLst>
              <a:path w="114300">
                <a:moveTo>
                  <a:pt x="0" y="0"/>
                </a:moveTo>
                <a:lnTo>
                  <a:pt x="114178" y="0"/>
                </a:lnTo>
              </a:path>
            </a:pathLst>
          </a:custGeom>
          <a:ln w="40640">
            <a:solidFill>
              <a:srgbClr val="231F20"/>
            </a:solidFill>
          </a:ln>
        </p:spPr>
        <p:txBody>
          <a:bodyPr wrap="square" lIns="0" tIns="0" rIns="0" bIns="0" rtlCol="0"/>
          <a:lstStyle/>
          <a:p>
            <a:endParaRPr/>
          </a:p>
        </p:txBody>
      </p:sp>
      <p:sp>
        <p:nvSpPr>
          <p:cNvPr id="9" name="object 9"/>
          <p:cNvSpPr/>
          <p:nvPr/>
        </p:nvSpPr>
        <p:spPr>
          <a:xfrm>
            <a:off x="940118" y="562609"/>
            <a:ext cx="39370" cy="26670"/>
          </a:xfrm>
          <a:custGeom>
            <a:avLst/>
            <a:gdLst/>
            <a:ahLst/>
            <a:cxnLst/>
            <a:rect l="l" t="t" r="r" b="b"/>
            <a:pathLst>
              <a:path w="39369" h="26670">
                <a:moveTo>
                  <a:pt x="0" y="13335"/>
                </a:moveTo>
                <a:lnTo>
                  <a:pt x="39361" y="13335"/>
                </a:lnTo>
              </a:path>
            </a:pathLst>
          </a:custGeom>
          <a:ln w="27940">
            <a:solidFill>
              <a:srgbClr val="231F20"/>
            </a:solidFill>
          </a:ln>
        </p:spPr>
        <p:txBody>
          <a:bodyPr wrap="square" lIns="0" tIns="0" rIns="0" bIns="0" rtlCol="0"/>
          <a:lstStyle/>
          <a:p>
            <a:endParaRPr/>
          </a:p>
        </p:txBody>
      </p:sp>
      <p:sp>
        <p:nvSpPr>
          <p:cNvPr id="10" name="object 10"/>
          <p:cNvSpPr/>
          <p:nvPr/>
        </p:nvSpPr>
        <p:spPr>
          <a:xfrm>
            <a:off x="940118" y="544830"/>
            <a:ext cx="110489" cy="0"/>
          </a:xfrm>
          <a:custGeom>
            <a:avLst/>
            <a:gdLst/>
            <a:ahLst/>
            <a:cxnLst/>
            <a:rect l="l" t="t" r="r" b="b"/>
            <a:pathLst>
              <a:path w="110490">
                <a:moveTo>
                  <a:pt x="0" y="0"/>
                </a:moveTo>
                <a:lnTo>
                  <a:pt x="110227" y="0"/>
                </a:lnTo>
              </a:path>
            </a:pathLst>
          </a:custGeom>
          <a:ln w="36829">
            <a:solidFill>
              <a:srgbClr val="231F20"/>
            </a:solidFill>
          </a:ln>
        </p:spPr>
        <p:txBody>
          <a:bodyPr wrap="square" lIns="0" tIns="0" rIns="0" bIns="0" rtlCol="0"/>
          <a:lstStyle/>
          <a:p>
            <a:endParaRPr/>
          </a:p>
        </p:txBody>
      </p:sp>
      <p:sp>
        <p:nvSpPr>
          <p:cNvPr id="11" name="object 11"/>
          <p:cNvSpPr/>
          <p:nvPr/>
        </p:nvSpPr>
        <p:spPr>
          <a:xfrm>
            <a:off x="940118" y="499109"/>
            <a:ext cx="39370" cy="27940"/>
          </a:xfrm>
          <a:custGeom>
            <a:avLst/>
            <a:gdLst/>
            <a:ahLst/>
            <a:cxnLst/>
            <a:rect l="l" t="t" r="r" b="b"/>
            <a:pathLst>
              <a:path w="39369" h="27940">
                <a:moveTo>
                  <a:pt x="0" y="13970"/>
                </a:moveTo>
                <a:lnTo>
                  <a:pt x="39361" y="13970"/>
                </a:lnTo>
              </a:path>
            </a:pathLst>
          </a:custGeom>
          <a:ln w="29210">
            <a:solidFill>
              <a:srgbClr val="231F20"/>
            </a:solidFill>
          </a:ln>
        </p:spPr>
        <p:txBody>
          <a:bodyPr wrap="square" lIns="0" tIns="0" rIns="0" bIns="0" rtlCol="0"/>
          <a:lstStyle/>
          <a:p>
            <a:endParaRPr/>
          </a:p>
        </p:txBody>
      </p:sp>
      <p:sp>
        <p:nvSpPr>
          <p:cNvPr id="12" name="object 12"/>
          <p:cNvSpPr/>
          <p:nvPr/>
        </p:nvSpPr>
        <p:spPr>
          <a:xfrm>
            <a:off x="940118" y="483234"/>
            <a:ext cx="114300" cy="0"/>
          </a:xfrm>
          <a:custGeom>
            <a:avLst/>
            <a:gdLst/>
            <a:ahLst/>
            <a:cxnLst/>
            <a:rect l="l" t="t" r="r" b="b"/>
            <a:pathLst>
              <a:path w="114300">
                <a:moveTo>
                  <a:pt x="0" y="0"/>
                </a:moveTo>
                <a:lnTo>
                  <a:pt x="114178" y="0"/>
                </a:lnTo>
              </a:path>
            </a:pathLst>
          </a:custGeom>
          <a:ln w="33019">
            <a:solidFill>
              <a:srgbClr val="231F20"/>
            </a:solidFill>
          </a:ln>
        </p:spPr>
        <p:txBody>
          <a:bodyPr wrap="square" lIns="0" tIns="0" rIns="0" bIns="0" rtlCol="0"/>
          <a:lstStyle/>
          <a:p>
            <a:endParaRPr/>
          </a:p>
        </p:txBody>
      </p:sp>
      <p:sp>
        <p:nvSpPr>
          <p:cNvPr id="13" name="object 13"/>
          <p:cNvSpPr/>
          <p:nvPr/>
        </p:nvSpPr>
        <p:spPr>
          <a:xfrm>
            <a:off x="940116" y="467843"/>
            <a:ext cx="114300" cy="161925"/>
          </a:xfrm>
          <a:custGeom>
            <a:avLst/>
            <a:gdLst/>
            <a:ahLst/>
            <a:cxnLst/>
            <a:rect l="l" t="t" r="r" b="b"/>
            <a:pathLst>
              <a:path w="114300" h="161925">
                <a:moveTo>
                  <a:pt x="114178" y="0"/>
                </a:moveTo>
                <a:lnTo>
                  <a:pt x="114178" y="31477"/>
                </a:lnTo>
                <a:lnTo>
                  <a:pt x="39358" y="31477"/>
                </a:lnTo>
                <a:lnTo>
                  <a:pt x="39358" y="59020"/>
                </a:lnTo>
                <a:lnTo>
                  <a:pt x="110227" y="59020"/>
                </a:lnTo>
                <a:lnTo>
                  <a:pt x="110227" y="94424"/>
                </a:lnTo>
                <a:lnTo>
                  <a:pt x="39358" y="94424"/>
                </a:lnTo>
                <a:lnTo>
                  <a:pt x="39358" y="121968"/>
                </a:lnTo>
                <a:lnTo>
                  <a:pt x="114178" y="121968"/>
                </a:lnTo>
                <a:lnTo>
                  <a:pt x="114178" y="161333"/>
                </a:lnTo>
                <a:lnTo>
                  <a:pt x="0" y="161333"/>
                </a:lnTo>
                <a:lnTo>
                  <a:pt x="0" y="0"/>
                </a:lnTo>
              </a:path>
            </a:pathLst>
          </a:custGeom>
          <a:ln w="3936">
            <a:solidFill>
              <a:srgbClr val="FFFFFF"/>
            </a:solidFill>
          </a:ln>
        </p:spPr>
        <p:txBody>
          <a:bodyPr wrap="square" lIns="0" tIns="0" rIns="0" bIns="0" rtlCol="0"/>
          <a:lstStyle/>
          <a:p>
            <a:endParaRPr/>
          </a:p>
        </p:txBody>
      </p:sp>
      <p:sp>
        <p:nvSpPr>
          <p:cNvPr id="14" name="object 14"/>
          <p:cNvSpPr/>
          <p:nvPr/>
        </p:nvSpPr>
        <p:spPr>
          <a:xfrm>
            <a:off x="617244" y="707867"/>
            <a:ext cx="232410" cy="346710"/>
          </a:xfrm>
          <a:custGeom>
            <a:avLst/>
            <a:gdLst/>
            <a:ahLst/>
            <a:cxnLst/>
            <a:rect l="l" t="t" r="r" b="b"/>
            <a:pathLst>
              <a:path w="232409" h="346709">
                <a:moveTo>
                  <a:pt x="122060" y="0"/>
                </a:moveTo>
                <a:lnTo>
                  <a:pt x="0" y="0"/>
                </a:lnTo>
                <a:lnTo>
                  <a:pt x="0" y="346216"/>
                </a:lnTo>
                <a:lnTo>
                  <a:pt x="27547" y="346216"/>
                </a:lnTo>
                <a:lnTo>
                  <a:pt x="27547" y="196699"/>
                </a:lnTo>
                <a:lnTo>
                  <a:pt x="125253" y="196675"/>
                </a:lnTo>
                <a:lnTo>
                  <a:pt x="169447" y="189970"/>
                </a:lnTo>
                <a:lnTo>
                  <a:pt x="199918" y="173102"/>
                </a:lnTo>
                <a:lnTo>
                  <a:pt x="27547" y="173102"/>
                </a:lnTo>
                <a:lnTo>
                  <a:pt x="27547" y="27553"/>
                </a:lnTo>
                <a:lnTo>
                  <a:pt x="204424" y="27553"/>
                </a:lnTo>
                <a:lnTo>
                  <a:pt x="204077" y="27179"/>
                </a:lnTo>
                <a:lnTo>
                  <a:pt x="168795" y="6930"/>
                </a:lnTo>
                <a:lnTo>
                  <a:pt x="138786" y="780"/>
                </a:lnTo>
                <a:lnTo>
                  <a:pt x="122060" y="0"/>
                </a:lnTo>
                <a:close/>
              </a:path>
              <a:path w="232409" h="346709">
                <a:moveTo>
                  <a:pt x="204424" y="27553"/>
                </a:moveTo>
                <a:lnTo>
                  <a:pt x="118109" y="27553"/>
                </a:lnTo>
                <a:lnTo>
                  <a:pt x="132819" y="28253"/>
                </a:lnTo>
                <a:lnTo>
                  <a:pt x="149112" y="30956"/>
                </a:lnTo>
                <a:lnTo>
                  <a:pt x="186024" y="50296"/>
                </a:lnTo>
                <a:lnTo>
                  <a:pt x="203535" y="84353"/>
                </a:lnTo>
                <a:lnTo>
                  <a:pt x="204740" y="98502"/>
                </a:lnTo>
                <a:lnTo>
                  <a:pt x="203564" y="113473"/>
                </a:lnTo>
                <a:lnTo>
                  <a:pt x="186716" y="149005"/>
                </a:lnTo>
                <a:lnTo>
                  <a:pt x="151243" y="169117"/>
                </a:lnTo>
                <a:lnTo>
                  <a:pt x="118109" y="173102"/>
                </a:lnTo>
                <a:lnTo>
                  <a:pt x="199918" y="173102"/>
                </a:lnTo>
                <a:lnTo>
                  <a:pt x="224578" y="137043"/>
                </a:lnTo>
                <a:lnTo>
                  <a:pt x="231930" y="88317"/>
                </a:lnTo>
                <a:lnTo>
                  <a:pt x="229805" y="73491"/>
                </a:lnTo>
                <a:lnTo>
                  <a:pt x="225882" y="59934"/>
                </a:lnTo>
                <a:lnTo>
                  <a:pt x="220236" y="47676"/>
                </a:lnTo>
                <a:lnTo>
                  <a:pt x="212943" y="36748"/>
                </a:lnTo>
                <a:lnTo>
                  <a:pt x="204424" y="27553"/>
                </a:lnTo>
                <a:close/>
              </a:path>
            </a:pathLst>
          </a:custGeom>
          <a:solidFill>
            <a:srgbClr val="231F20"/>
          </a:solidFill>
        </p:spPr>
        <p:txBody>
          <a:bodyPr wrap="square" lIns="0" tIns="0" rIns="0" bIns="0" rtlCol="0"/>
          <a:lstStyle/>
          <a:p>
            <a:endParaRPr/>
          </a:p>
        </p:txBody>
      </p:sp>
      <p:sp>
        <p:nvSpPr>
          <p:cNvPr id="15" name="object 15"/>
          <p:cNvSpPr/>
          <p:nvPr/>
        </p:nvSpPr>
        <p:spPr>
          <a:xfrm>
            <a:off x="901003" y="703921"/>
            <a:ext cx="306705" cy="358140"/>
          </a:xfrm>
          <a:custGeom>
            <a:avLst/>
            <a:gdLst/>
            <a:ahLst/>
            <a:cxnLst/>
            <a:rect l="l" t="t" r="r" b="b"/>
            <a:pathLst>
              <a:path w="306705" h="358140">
                <a:moveTo>
                  <a:pt x="151012" y="0"/>
                </a:moveTo>
                <a:lnTo>
                  <a:pt x="112162" y="5682"/>
                </a:lnTo>
                <a:lnTo>
                  <a:pt x="77361" y="21196"/>
                </a:lnTo>
                <a:lnTo>
                  <a:pt x="47702" y="45993"/>
                </a:lnTo>
                <a:lnTo>
                  <a:pt x="24276" y="79526"/>
                </a:lnTo>
                <a:lnTo>
                  <a:pt x="8178" y="121245"/>
                </a:lnTo>
                <a:lnTo>
                  <a:pt x="499" y="170603"/>
                </a:lnTo>
                <a:lnTo>
                  <a:pt x="0" y="188659"/>
                </a:lnTo>
                <a:lnTo>
                  <a:pt x="1334" y="205038"/>
                </a:lnTo>
                <a:lnTo>
                  <a:pt x="11622" y="250369"/>
                </a:lnTo>
                <a:lnTo>
                  <a:pt x="30427" y="289155"/>
                </a:lnTo>
                <a:lnTo>
                  <a:pt x="56575" y="320322"/>
                </a:lnTo>
                <a:lnTo>
                  <a:pt x="88896" y="342797"/>
                </a:lnTo>
                <a:lnTo>
                  <a:pt x="126215" y="355504"/>
                </a:lnTo>
                <a:lnTo>
                  <a:pt x="153294" y="358019"/>
                </a:lnTo>
                <a:lnTo>
                  <a:pt x="157323" y="357970"/>
                </a:lnTo>
                <a:lnTo>
                  <a:pt x="197021" y="351671"/>
                </a:lnTo>
                <a:lnTo>
                  <a:pt x="231835" y="335351"/>
                </a:lnTo>
                <a:lnTo>
                  <a:pt x="238974" y="330168"/>
                </a:lnTo>
                <a:lnTo>
                  <a:pt x="144592" y="330168"/>
                </a:lnTo>
                <a:lnTo>
                  <a:pt x="131590" y="328433"/>
                </a:lnTo>
                <a:lnTo>
                  <a:pt x="85720" y="307392"/>
                </a:lnTo>
                <a:lnTo>
                  <a:pt x="59142" y="278215"/>
                </a:lnTo>
                <a:lnTo>
                  <a:pt x="40750" y="239063"/>
                </a:lnTo>
                <a:lnTo>
                  <a:pt x="31873" y="191290"/>
                </a:lnTo>
                <a:lnTo>
                  <a:pt x="31259" y="173685"/>
                </a:lnTo>
                <a:lnTo>
                  <a:pt x="32171" y="157044"/>
                </a:lnTo>
                <a:lnTo>
                  <a:pt x="42281" y="111556"/>
                </a:lnTo>
                <a:lnTo>
                  <a:pt x="62324" y="74128"/>
                </a:lnTo>
                <a:lnTo>
                  <a:pt x="90848" y="46577"/>
                </a:lnTo>
                <a:lnTo>
                  <a:pt x="126402" y="30718"/>
                </a:lnTo>
                <a:lnTo>
                  <a:pt x="153294" y="27537"/>
                </a:lnTo>
                <a:lnTo>
                  <a:pt x="240382" y="27537"/>
                </a:lnTo>
                <a:lnTo>
                  <a:pt x="230525" y="20970"/>
                </a:lnTo>
                <a:lnTo>
                  <a:pt x="193524" y="5388"/>
                </a:lnTo>
                <a:lnTo>
                  <a:pt x="165744" y="607"/>
                </a:lnTo>
                <a:lnTo>
                  <a:pt x="151012" y="0"/>
                </a:lnTo>
                <a:close/>
              </a:path>
              <a:path w="306705" h="358140">
                <a:moveTo>
                  <a:pt x="240382" y="27537"/>
                </a:moveTo>
                <a:lnTo>
                  <a:pt x="153294" y="27537"/>
                </a:lnTo>
                <a:lnTo>
                  <a:pt x="160356" y="27727"/>
                </a:lnTo>
                <a:lnTo>
                  <a:pt x="174231" y="29256"/>
                </a:lnTo>
                <a:lnTo>
                  <a:pt x="211737" y="42497"/>
                </a:lnTo>
                <a:lnTo>
                  <a:pt x="242132" y="67439"/>
                </a:lnTo>
                <a:lnTo>
                  <a:pt x="264215" y="102439"/>
                </a:lnTo>
                <a:lnTo>
                  <a:pt x="276782" y="145853"/>
                </a:lnTo>
                <a:lnTo>
                  <a:pt x="279280" y="178659"/>
                </a:lnTo>
                <a:lnTo>
                  <a:pt x="278580" y="195132"/>
                </a:lnTo>
                <a:lnTo>
                  <a:pt x="269652" y="240185"/>
                </a:lnTo>
                <a:lnTo>
                  <a:pt x="251056" y="277604"/>
                </a:lnTo>
                <a:lnTo>
                  <a:pt x="223525" y="306000"/>
                </a:lnTo>
                <a:lnTo>
                  <a:pt x="187792" y="323985"/>
                </a:lnTo>
                <a:lnTo>
                  <a:pt x="144592" y="330168"/>
                </a:lnTo>
                <a:lnTo>
                  <a:pt x="238974" y="330168"/>
                </a:lnTo>
                <a:lnTo>
                  <a:pt x="269267" y="299313"/>
                </a:lnTo>
                <a:lnTo>
                  <a:pt x="289561" y="262557"/>
                </a:lnTo>
                <a:lnTo>
                  <a:pt x="302294" y="218304"/>
                </a:lnTo>
                <a:lnTo>
                  <a:pt x="306661" y="167313"/>
                </a:lnTo>
                <a:lnTo>
                  <a:pt x="305504" y="150836"/>
                </a:lnTo>
                <a:lnTo>
                  <a:pt x="295878" y="105544"/>
                </a:lnTo>
                <a:lnTo>
                  <a:pt x="277670" y="67160"/>
                </a:lnTo>
                <a:lnTo>
                  <a:pt x="251716" y="36579"/>
                </a:lnTo>
                <a:lnTo>
                  <a:pt x="241489" y="28275"/>
                </a:lnTo>
                <a:lnTo>
                  <a:pt x="240382" y="27537"/>
                </a:lnTo>
                <a:close/>
              </a:path>
            </a:pathLst>
          </a:custGeom>
          <a:solidFill>
            <a:srgbClr val="231F20"/>
          </a:solidFill>
        </p:spPr>
        <p:txBody>
          <a:bodyPr wrap="square" lIns="0" tIns="0" rIns="0" bIns="0" rtlCol="0"/>
          <a:lstStyle/>
          <a:p>
            <a:endParaRPr/>
          </a:p>
        </p:txBody>
      </p:sp>
      <p:sp>
        <p:nvSpPr>
          <p:cNvPr id="16" name="object 16"/>
          <p:cNvSpPr/>
          <p:nvPr/>
        </p:nvSpPr>
        <p:spPr>
          <a:xfrm>
            <a:off x="1300378" y="707849"/>
            <a:ext cx="0" cy="346710"/>
          </a:xfrm>
          <a:custGeom>
            <a:avLst/>
            <a:gdLst/>
            <a:ahLst/>
            <a:cxnLst/>
            <a:rect l="l" t="t" r="r" b="b"/>
            <a:pathLst>
              <a:path h="346709">
                <a:moveTo>
                  <a:pt x="0" y="0"/>
                </a:moveTo>
                <a:lnTo>
                  <a:pt x="0" y="346233"/>
                </a:lnTo>
              </a:path>
            </a:pathLst>
          </a:custGeom>
          <a:ln w="28844">
            <a:solidFill>
              <a:srgbClr val="231F20"/>
            </a:solidFill>
          </a:ln>
        </p:spPr>
        <p:txBody>
          <a:bodyPr wrap="square" lIns="0" tIns="0" rIns="0" bIns="0" rtlCol="0"/>
          <a:lstStyle/>
          <a:p>
            <a:endParaRPr/>
          </a:p>
        </p:txBody>
      </p:sp>
      <p:sp>
        <p:nvSpPr>
          <p:cNvPr id="17" name="object 17"/>
          <p:cNvSpPr/>
          <p:nvPr/>
        </p:nvSpPr>
        <p:spPr>
          <a:xfrm>
            <a:off x="1408651" y="707867"/>
            <a:ext cx="260350" cy="346710"/>
          </a:xfrm>
          <a:custGeom>
            <a:avLst/>
            <a:gdLst/>
            <a:ahLst/>
            <a:cxnLst/>
            <a:rect l="l" t="t" r="r" b="b"/>
            <a:pathLst>
              <a:path w="260350" h="346709">
                <a:moveTo>
                  <a:pt x="27553" y="0"/>
                </a:moveTo>
                <a:lnTo>
                  <a:pt x="0" y="0"/>
                </a:lnTo>
                <a:lnTo>
                  <a:pt x="0" y="346216"/>
                </a:lnTo>
                <a:lnTo>
                  <a:pt x="27553" y="346216"/>
                </a:lnTo>
                <a:lnTo>
                  <a:pt x="27553" y="47183"/>
                </a:lnTo>
                <a:lnTo>
                  <a:pt x="60738" y="47183"/>
                </a:lnTo>
                <a:lnTo>
                  <a:pt x="27553" y="0"/>
                </a:lnTo>
                <a:close/>
              </a:path>
              <a:path w="260350" h="346709">
                <a:moveTo>
                  <a:pt x="60738" y="47183"/>
                </a:moveTo>
                <a:lnTo>
                  <a:pt x="27553" y="47183"/>
                </a:lnTo>
                <a:lnTo>
                  <a:pt x="240176" y="346216"/>
                </a:lnTo>
                <a:lnTo>
                  <a:pt x="259866" y="346216"/>
                </a:lnTo>
                <a:lnTo>
                  <a:pt x="259866" y="291138"/>
                </a:lnTo>
                <a:lnTo>
                  <a:pt x="232318" y="291138"/>
                </a:lnTo>
                <a:lnTo>
                  <a:pt x="60738" y="47183"/>
                </a:lnTo>
                <a:close/>
              </a:path>
              <a:path w="260350" h="346709">
                <a:moveTo>
                  <a:pt x="259866" y="0"/>
                </a:moveTo>
                <a:lnTo>
                  <a:pt x="232318" y="0"/>
                </a:lnTo>
                <a:lnTo>
                  <a:pt x="232318" y="291138"/>
                </a:lnTo>
                <a:lnTo>
                  <a:pt x="259866" y="291138"/>
                </a:lnTo>
                <a:lnTo>
                  <a:pt x="259866" y="0"/>
                </a:lnTo>
                <a:close/>
              </a:path>
            </a:pathLst>
          </a:custGeom>
          <a:solidFill>
            <a:srgbClr val="231F20"/>
          </a:solidFill>
        </p:spPr>
        <p:txBody>
          <a:bodyPr wrap="square" lIns="0" tIns="0" rIns="0" bIns="0" rtlCol="0"/>
          <a:lstStyle/>
          <a:p>
            <a:endParaRPr/>
          </a:p>
        </p:txBody>
      </p:sp>
      <p:sp>
        <p:nvSpPr>
          <p:cNvPr id="18" name="object 18"/>
          <p:cNvSpPr/>
          <p:nvPr/>
        </p:nvSpPr>
        <p:spPr>
          <a:xfrm>
            <a:off x="1877196" y="735421"/>
            <a:ext cx="0" cy="318770"/>
          </a:xfrm>
          <a:custGeom>
            <a:avLst/>
            <a:gdLst/>
            <a:ahLst/>
            <a:cxnLst/>
            <a:rect l="l" t="t" r="r" b="b"/>
            <a:pathLst>
              <a:path h="318769">
                <a:moveTo>
                  <a:pt x="0" y="0"/>
                </a:moveTo>
                <a:lnTo>
                  <a:pt x="0" y="318662"/>
                </a:lnTo>
              </a:path>
            </a:pathLst>
          </a:custGeom>
          <a:ln w="32774">
            <a:solidFill>
              <a:srgbClr val="231F20"/>
            </a:solidFill>
          </a:ln>
        </p:spPr>
        <p:txBody>
          <a:bodyPr wrap="square" lIns="0" tIns="0" rIns="0" bIns="0" rtlCol="0"/>
          <a:lstStyle/>
          <a:p>
            <a:endParaRPr/>
          </a:p>
        </p:txBody>
      </p:sp>
      <p:sp>
        <p:nvSpPr>
          <p:cNvPr id="19" name="object 19"/>
          <p:cNvSpPr/>
          <p:nvPr/>
        </p:nvSpPr>
        <p:spPr>
          <a:xfrm>
            <a:off x="1735458" y="721644"/>
            <a:ext cx="283845" cy="0"/>
          </a:xfrm>
          <a:custGeom>
            <a:avLst/>
            <a:gdLst/>
            <a:ahLst/>
            <a:cxnLst/>
            <a:rect l="l" t="t" r="r" b="b"/>
            <a:pathLst>
              <a:path w="283844">
                <a:moveTo>
                  <a:pt x="0" y="0"/>
                </a:moveTo>
                <a:lnTo>
                  <a:pt x="283482" y="0"/>
                </a:lnTo>
              </a:path>
            </a:pathLst>
          </a:custGeom>
          <a:ln w="28823">
            <a:solidFill>
              <a:srgbClr val="231F20"/>
            </a:solidFill>
          </a:ln>
        </p:spPr>
        <p:txBody>
          <a:bodyPr wrap="square" lIns="0" tIns="0" rIns="0" bIns="0" rtlCol="0"/>
          <a:lstStyle/>
          <a:p>
            <a:endParaRPr/>
          </a:p>
        </p:txBody>
      </p:sp>
      <p:sp>
        <p:nvSpPr>
          <p:cNvPr id="20" name="object 20"/>
          <p:cNvSpPr/>
          <p:nvPr/>
        </p:nvSpPr>
        <p:spPr>
          <a:xfrm>
            <a:off x="2085880" y="707867"/>
            <a:ext cx="260350" cy="346710"/>
          </a:xfrm>
          <a:custGeom>
            <a:avLst/>
            <a:gdLst/>
            <a:ahLst/>
            <a:cxnLst/>
            <a:rect l="l" t="t" r="r" b="b"/>
            <a:pathLst>
              <a:path w="260350" h="346709">
                <a:moveTo>
                  <a:pt x="27547" y="0"/>
                </a:moveTo>
                <a:lnTo>
                  <a:pt x="0" y="0"/>
                </a:lnTo>
                <a:lnTo>
                  <a:pt x="0" y="346216"/>
                </a:lnTo>
                <a:lnTo>
                  <a:pt x="27547" y="346216"/>
                </a:lnTo>
                <a:lnTo>
                  <a:pt x="27547" y="47183"/>
                </a:lnTo>
                <a:lnTo>
                  <a:pt x="60728" y="47183"/>
                </a:lnTo>
                <a:lnTo>
                  <a:pt x="27547" y="0"/>
                </a:lnTo>
                <a:close/>
              </a:path>
              <a:path w="260350" h="346709">
                <a:moveTo>
                  <a:pt x="60728" y="47183"/>
                </a:moveTo>
                <a:lnTo>
                  <a:pt x="27547" y="47183"/>
                </a:lnTo>
                <a:lnTo>
                  <a:pt x="240170" y="346216"/>
                </a:lnTo>
                <a:lnTo>
                  <a:pt x="259866" y="346216"/>
                </a:lnTo>
                <a:lnTo>
                  <a:pt x="259866" y="291138"/>
                </a:lnTo>
                <a:lnTo>
                  <a:pt x="232288" y="291138"/>
                </a:lnTo>
                <a:lnTo>
                  <a:pt x="60728" y="47183"/>
                </a:lnTo>
                <a:close/>
              </a:path>
              <a:path w="260350" h="346709">
                <a:moveTo>
                  <a:pt x="259866" y="0"/>
                </a:moveTo>
                <a:lnTo>
                  <a:pt x="232288" y="0"/>
                </a:lnTo>
                <a:lnTo>
                  <a:pt x="232288" y="291138"/>
                </a:lnTo>
                <a:lnTo>
                  <a:pt x="259866" y="291138"/>
                </a:lnTo>
                <a:lnTo>
                  <a:pt x="259866" y="0"/>
                </a:lnTo>
                <a:close/>
              </a:path>
            </a:pathLst>
          </a:custGeom>
          <a:solidFill>
            <a:srgbClr val="231F20"/>
          </a:solidFill>
        </p:spPr>
        <p:txBody>
          <a:bodyPr wrap="square" lIns="0" tIns="0" rIns="0" bIns="0" rtlCol="0"/>
          <a:lstStyle/>
          <a:p>
            <a:endParaRPr/>
          </a:p>
        </p:txBody>
      </p:sp>
      <p:sp>
        <p:nvSpPr>
          <p:cNvPr id="21" name="object 21"/>
          <p:cNvSpPr/>
          <p:nvPr/>
        </p:nvSpPr>
        <p:spPr>
          <a:xfrm>
            <a:off x="2440234" y="1042035"/>
            <a:ext cx="212725" cy="0"/>
          </a:xfrm>
          <a:custGeom>
            <a:avLst/>
            <a:gdLst/>
            <a:ahLst/>
            <a:cxnLst/>
            <a:rect l="l" t="t" r="r" b="b"/>
            <a:pathLst>
              <a:path w="212725">
                <a:moveTo>
                  <a:pt x="0" y="0"/>
                </a:moveTo>
                <a:lnTo>
                  <a:pt x="212622" y="0"/>
                </a:lnTo>
              </a:path>
            </a:pathLst>
          </a:custGeom>
          <a:ln w="25399">
            <a:solidFill>
              <a:srgbClr val="231F20"/>
            </a:solidFill>
          </a:ln>
        </p:spPr>
        <p:txBody>
          <a:bodyPr wrap="square" lIns="0" tIns="0" rIns="0" bIns="0" rtlCol="0"/>
          <a:lstStyle/>
          <a:p>
            <a:endParaRPr/>
          </a:p>
        </p:txBody>
      </p:sp>
      <p:sp>
        <p:nvSpPr>
          <p:cNvPr id="22" name="object 22"/>
          <p:cNvSpPr/>
          <p:nvPr/>
        </p:nvSpPr>
        <p:spPr>
          <a:xfrm>
            <a:off x="2454020" y="735330"/>
            <a:ext cx="0" cy="294640"/>
          </a:xfrm>
          <a:custGeom>
            <a:avLst/>
            <a:gdLst/>
            <a:ahLst/>
            <a:cxnLst/>
            <a:rect l="l" t="t" r="r" b="b"/>
            <a:pathLst>
              <a:path h="294640">
                <a:moveTo>
                  <a:pt x="0" y="0"/>
                </a:moveTo>
                <a:lnTo>
                  <a:pt x="0" y="294639"/>
                </a:lnTo>
              </a:path>
            </a:pathLst>
          </a:custGeom>
          <a:ln w="28842">
            <a:solidFill>
              <a:srgbClr val="231F20"/>
            </a:solidFill>
          </a:ln>
        </p:spPr>
        <p:txBody>
          <a:bodyPr wrap="square" lIns="0" tIns="0" rIns="0" bIns="0" rtlCol="0"/>
          <a:lstStyle/>
          <a:p>
            <a:endParaRPr/>
          </a:p>
        </p:txBody>
      </p:sp>
      <p:sp>
        <p:nvSpPr>
          <p:cNvPr id="23" name="object 23"/>
          <p:cNvSpPr/>
          <p:nvPr/>
        </p:nvSpPr>
        <p:spPr>
          <a:xfrm>
            <a:off x="2440234" y="876935"/>
            <a:ext cx="197485" cy="0"/>
          </a:xfrm>
          <a:custGeom>
            <a:avLst/>
            <a:gdLst/>
            <a:ahLst/>
            <a:cxnLst/>
            <a:rect l="l" t="t" r="r" b="b"/>
            <a:pathLst>
              <a:path w="197485">
                <a:moveTo>
                  <a:pt x="0" y="0"/>
                </a:moveTo>
                <a:lnTo>
                  <a:pt x="196882" y="0"/>
                </a:lnTo>
              </a:path>
            </a:pathLst>
          </a:custGeom>
          <a:ln w="25400">
            <a:solidFill>
              <a:srgbClr val="231F20"/>
            </a:solidFill>
          </a:ln>
        </p:spPr>
        <p:txBody>
          <a:bodyPr wrap="square" lIns="0" tIns="0" rIns="0" bIns="0" rtlCol="0"/>
          <a:lstStyle/>
          <a:p>
            <a:endParaRPr/>
          </a:p>
        </p:txBody>
      </p:sp>
      <p:sp>
        <p:nvSpPr>
          <p:cNvPr id="24" name="object 24"/>
          <p:cNvSpPr/>
          <p:nvPr/>
        </p:nvSpPr>
        <p:spPr>
          <a:xfrm>
            <a:off x="2440234" y="721359"/>
            <a:ext cx="212725" cy="0"/>
          </a:xfrm>
          <a:custGeom>
            <a:avLst/>
            <a:gdLst/>
            <a:ahLst/>
            <a:cxnLst/>
            <a:rect l="l" t="t" r="r" b="b"/>
            <a:pathLst>
              <a:path w="212725">
                <a:moveTo>
                  <a:pt x="0" y="0"/>
                </a:moveTo>
                <a:lnTo>
                  <a:pt x="212622" y="0"/>
                </a:lnTo>
              </a:path>
            </a:pathLst>
          </a:custGeom>
          <a:ln w="29210">
            <a:solidFill>
              <a:srgbClr val="231F20"/>
            </a:solidFill>
          </a:ln>
        </p:spPr>
        <p:txBody>
          <a:bodyPr wrap="square" lIns="0" tIns="0" rIns="0" bIns="0" rtlCol="0"/>
          <a:lstStyle/>
          <a:p>
            <a:endParaRPr/>
          </a:p>
        </p:txBody>
      </p:sp>
      <p:sp>
        <p:nvSpPr>
          <p:cNvPr id="25" name="object 25"/>
          <p:cNvSpPr/>
          <p:nvPr/>
        </p:nvSpPr>
        <p:spPr>
          <a:xfrm>
            <a:off x="2707983" y="707867"/>
            <a:ext cx="280035" cy="346710"/>
          </a:xfrm>
          <a:custGeom>
            <a:avLst/>
            <a:gdLst/>
            <a:ahLst/>
            <a:cxnLst/>
            <a:rect l="l" t="t" r="r" b="b"/>
            <a:pathLst>
              <a:path w="280035" h="346709">
                <a:moveTo>
                  <a:pt x="35429" y="0"/>
                </a:moveTo>
                <a:lnTo>
                  <a:pt x="3925" y="0"/>
                </a:lnTo>
                <a:lnTo>
                  <a:pt x="122060" y="173102"/>
                </a:lnTo>
                <a:lnTo>
                  <a:pt x="0" y="346216"/>
                </a:lnTo>
                <a:lnTo>
                  <a:pt x="31504" y="346216"/>
                </a:lnTo>
                <a:lnTo>
                  <a:pt x="137800" y="196699"/>
                </a:lnTo>
                <a:lnTo>
                  <a:pt x="174134" y="196699"/>
                </a:lnTo>
                <a:lnTo>
                  <a:pt x="157496" y="173102"/>
                </a:lnTo>
                <a:lnTo>
                  <a:pt x="173597" y="149504"/>
                </a:lnTo>
                <a:lnTo>
                  <a:pt x="141731" y="149504"/>
                </a:lnTo>
                <a:lnTo>
                  <a:pt x="35429" y="0"/>
                </a:lnTo>
                <a:close/>
              </a:path>
              <a:path w="280035" h="346709">
                <a:moveTo>
                  <a:pt x="174134" y="196699"/>
                </a:moveTo>
                <a:lnTo>
                  <a:pt x="137800" y="196699"/>
                </a:lnTo>
                <a:lnTo>
                  <a:pt x="248052" y="346216"/>
                </a:lnTo>
                <a:lnTo>
                  <a:pt x="279556" y="346216"/>
                </a:lnTo>
                <a:lnTo>
                  <a:pt x="174134" y="196699"/>
                </a:lnTo>
                <a:close/>
              </a:path>
              <a:path w="280035" h="346709">
                <a:moveTo>
                  <a:pt x="275606" y="0"/>
                </a:moveTo>
                <a:lnTo>
                  <a:pt x="244102" y="0"/>
                </a:lnTo>
                <a:lnTo>
                  <a:pt x="141731" y="149504"/>
                </a:lnTo>
                <a:lnTo>
                  <a:pt x="173597" y="149504"/>
                </a:lnTo>
                <a:lnTo>
                  <a:pt x="275606" y="0"/>
                </a:lnTo>
                <a:close/>
              </a:path>
            </a:pathLst>
          </a:custGeom>
          <a:solidFill>
            <a:srgbClr val="231F20"/>
          </a:solidFill>
        </p:spPr>
        <p:txBody>
          <a:bodyPr wrap="square" lIns="0" tIns="0" rIns="0" bIns="0" rtlCol="0"/>
          <a:lstStyle/>
          <a:p>
            <a:endParaRPr/>
          </a:p>
        </p:txBody>
      </p:sp>
      <p:sp>
        <p:nvSpPr>
          <p:cNvPr id="26" name="object 26"/>
          <p:cNvSpPr/>
          <p:nvPr/>
        </p:nvSpPr>
        <p:spPr>
          <a:xfrm>
            <a:off x="3168645" y="735421"/>
            <a:ext cx="0" cy="318770"/>
          </a:xfrm>
          <a:custGeom>
            <a:avLst/>
            <a:gdLst/>
            <a:ahLst/>
            <a:cxnLst/>
            <a:rect l="l" t="t" r="r" b="b"/>
            <a:pathLst>
              <a:path h="318769">
                <a:moveTo>
                  <a:pt x="0" y="0"/>
                </a:moveTo>
                <a:lnTo>
                  <a:pt x="0" y="318662"/>
                </a:lnTo>
              </a:path>
            </a:pathLst>
          </a:custGeom>
          <a:ln w="32774">
            <a:solidFill>
              <a:srgbClr val="231F20"/>
            </a:solidFill>
          </a:ln>
        </p:spPr>
        <p:txBody>
          <a:bodyPr wrap="square" lIns="0" tIns="0" rIns="0" bIns="0" rtlCol="0"/>
          <a:lstStyle/>
          <a:p>
            <a:endParaRPr/>
          </a:p>
        </p:txBody>
      </p:sp>
      <p:sp>
        <p:nvSpPr>
          <p:cNvPr id="27" name="object 27"/>
          <p:cNvSpPr/>
          <p:nvPr/>
        </p:nvSpPr>
        <p:spPr>
          <a:xfrm>
            <a:off x="3026901" y="721644"/>
            <a:ext cx="283845" cy="0"/>
          </a:xfrm>
          <a:custGeom>
            <a:avLst/>
            <a:gdLst/>
            <a:ahLst/>
            <a:cxnLst/>
            <a:rect l="l" t="t" r="r" b="b"/>
            <a:pathLst>
              <a:path w="283845">
                <a:moveTo>
                  <a:pt x="0" y="0"/>
                </a:moveTo>
                <a:lnTo>
                  <a:pt x="283488" y="0"/>
                </a:lnTo>
              </a:path>
            </a:pathLst>
          </a:custGeom>
          <a:ln w="28823">
            <a:solidFill>
              <a:srgbClr val="231F20"/>
            </a:solidFill>
          </a:ln>
        </p:spPr>
        <p:txBody>
          <a:bodyPr wrap="square" lIns="0" tIns="0" rIns="0" bIns="0" rtlCol="0"/>
          <a:lstStyle/>
          <a:p>
            <a:endParaRPr/>
          </a:p>
        </p:txBody>
      </p:sp>
      <p:sp>
        <p:nvSpPr>
          <p:cNvPr id="28" name="object 28"/>
          <p:cNvSpPr/>
          <p:nvPr/>
        </p:nvSpPr>
        <p:spPr>
          <a:xfrm>
            <a:off x="10422635" y="6125845"/>
            <a:ext cx="428625" cy="0"/>
          </a:xfrm>
          <a:custGeom>
            <a:avLst/>
            <a:gdLst/>
            <a:ahLst/>
            <a:cxnLst/>
            <a:rect l="l" t="t" r="r" b="b"/>
            <a:pathLst>
              <a:path w="428625">
                <a:moveTo>
                  <a:pt x="0" y="0"/>
                </a:moveTo>
                <a:lnTo>
                  <a:pt x="428243" y="0"/>
                </a:lnTo>
              </a:path>
            </a:pathLst>
          </a:custGeom>
          <a:ln w="27940">
            <a:solidFill>
              <a:srgbClr val="00B388"/>
            </a:solidFill>
          </a:ln>
        </p:spPr>
        <p:txBody>
          <a:bodyPr wrap="square" lIns="0" tIns="0" rIns="0" bIns="0" rtlCol="0"/>
          <a:lstStyle/>
          <a:p>
            <a:endParaRPr/>
          </a:p>
        </p:txBody>
      </p:sp>
      <p:sp>
        <p:nvSpPr>
          <p:cNvPr id="29" name="object 29"/>
          <p:cNvSpPr/>
          <p:nvPr/>
        </p:nvSpPr>
        <p:spPr>
          <a:xfrm>
            <a:off x="10436223" y="6046470"/>
            <a:ext cx="0" cy="66040"/>
          </a:xfrm>
          <a:custGeom>
            <a:avLst/>
            <a:gdLst/>
            <a:ahLst/>
            <a:cxnLst/>
            <a:rect l="l" t="t" r="r" b="b"/>
            <a:pathLst>
              <a:path h="66039">
                <a:moveTo>
                  <a:pt x="0" y="0"/>
                </a:moveTo>
                <a:lnTo>
                  <a:pt x="0" y="66039"/>
                </a:lnTo>
              </a:path>
            </a:pathLst>
          </a:custGeom>
          <a:ln w="28445">
            <a:solidFill>
              <a:srgbClr val="00B388"/>
            </a:solidFill>
          </a:ln>
        </p:spPr>
        <p:txBody>
          <a:bodyPr wrap="square" lIns="0" tIns="0" rIns="0" bIns="0" rtlCol="0"/>
          <a:lstStyle/>
          <a:p>
            <a:endParaRPr/>
          </a:p>
        </p:txBody>
      </p:sp>
      <p:sp>
        <p:nvSpPr>
          <p:cNvPr id="30" name="object 30"/>
          <p:cNvSpPr/>
          <p:nvPr/>
        </p:nvSpPr>
        <p:spPr>
          <a:xfrm>
            <a:off x="10422635" y="6033134"/>
            <a:ext cx="428625" cy="0"/>
          </a:xfrm>
          <a:custGeom>
            <a:avLst/>
            <a:gdLst/>
            <a:ahLst/>
            <a:cxnLst/>
            <a:rect l="l" t="t" r="r" b="b"/>
            <a:pathLst>
              <a:path w="428625">
                <a:moveTo>
                  <a:pt x="0" y="0"/>
                </a:moveTo>
                <a:lnTo>
                  <a:pt x="428243" y="0"/>
                </a:lnTo>
              </a:path>
            </a:pathLst>
          </a:custGeom>
          <a:ln w="27940">
            <a:solidFill>
              <a:srgbClr val="00B388"/>
            </a:solidFill>
          </a:ln>
        </p:spPr>
        <p:txBody>
          <a:bodyPr wrap="square" lIns="0" tIns="0" rIns="0" bIns="0" rtlCol="0"/>
          <a:lstStyle/>
          <a:p>
            <a:endParaRPr/>
          </a:p>
        </p:txBody>
      </p:sp>
      <p:sp>
        <p:nvSpPr>
          <p:cNvPr id="31" name="object 31"/>
          <p:cNvSpPr/>
          <p:nvPr/>
        </p:nvSpPr>
        <p:spPr>
          <a:xfrm>
            <a:off x="10837285" y="6045923"/>
            <a:ext cx="0" cy="66675"/>
          </a:xfrm>
          <a:custGeom>
            <a:avLst/>
            <a:gdLst/>
            <a:ahLst/>
            <a:cxnLst/>
            <a:rect l="l" t="t" r="r" b="b"/>
            <a:pathLst>
              <a:path h="66675">
                <a:moveTo>
                  <a:pt x="0" y="0"/>
                </a:moveTo>
                <a:lnTo>
                  <a:pt x="0" y="66627"/>
                </a:lnTo>
              </a:path>
            </a:pathLst>
          </a:custGeom>
          <a:ln w="28458">
            <a:solidFill>
              <a:srgbClr val="00B388"/>
            </a:solidFill>
          </a:ln>
        </p:spPr>
        <p:txBody>
          <a:bodyPr wrap="square" lIns="0" tIns="0" rIns="0" bIns="0" rtlCol="0"/>
          <a:lstStyle/>
          <a:p>
            <a:endParaRPr/>
          </a:p>
        </p:txBody>
      </p:sp>
      <p:sp>
        <p:nvSpPr>
          <p:cNvPr id="32" name="object 32"/>
          <p:cNvSpPr/>
          <p:nvPr/>
        </p:nvSpPr>
        <p:spPr>
          <a:xfrm>
            <a:off x="10422635" y="6216396"/>
            <a:ext cx="1251203" cy="307847"/>
          </a:xfrm>
          <a:prstGeom prst="rect">
            <a:avLst/>
          </a:prstGeom>
          <a:blipFill>
            <a:blip r:embed="rId3" cstate="print"/>
            <a:stretch>
              <a:fillRect/>
            </a:stretch>
          </a:blipFill>
        </p:spPr>
        <p:txBody>
          <a:bodyPr wrap="square" lIns="0" tIns="0" rIns="0" bIns="0" rtlCol="0"/>
          <a:lstStyle/>
          <a:p>
            <a:endParaRPr/>
          </a:p>
        </p:txBody>
      </p:sp>
      <p:sp>
        <p:nvSpPr>
          <p:cNvPr id="33" name="object 33"/>
          <p:cNvSpPr txBox="1"/>
          <p:nvPr/>
        </p:nvSpPr>
        <p:spPr>
          <a:xfrm>
            <a:off x="596732" y="3884965"/>
            <a:ext cx="5407660" cy="1042035"/>
          </a:xfrm>
          <a:prstGeom prst="rect">
            <a:avLst/>
          </a:prstGeom>
        </p:spPr>
        <p:txBody>
          <a:bodyPr vert="horz" wrap="square" lIns="0" tIns="0" rIns="0" bIns="0" rtlCol="0">
            <a:spAutoFit/>
          </a:bodyPr>
          <a:lstStyle/>
          <a:p>
            <a:pPr marL="12700">
              <a:lnSpc>
                <a:spcPct val="100000"/>
              </a:lnSpc>
            </a:pPr>
            <a:r>
              <a:rPr sz="8000" b="1" spc="-10" dirty="0">
                <a:latin typeface="Arial"/>
                <a:cs typeface="Arial"/>
              </a:rPr>
              <a:t>Th</a:t>
            </a:r>
            <a:r>
              <a:rPr sz="8000" b="1" dirty="0">
                <a:latin typeface="Arial"/>
                <a:cs typeface="Arial"/>
              </a:rPr>
              <a:t>a</a:t>
            </a:r>
            <a:r>
              <a:rPr sz="8000" b="1" spc="-10" dirty="0">
                <a:latin typeface="Arial"/>
                <a:cs typeface="Arial"/>
              </a:rPr>
              <a:t>n</a:t>
            </a:r>
            <a:r>
              <a:rPr sz="8000" b="1" dirty="0">
                <a:latin typeface="Arial"/>
                <a:cs typeface="Arial"/>
              </a:rPr>
              <a:t>k</a:t>
            </a:r>
            <a:r>
              <a:rPr sz="8000" b="1" spc="90" dirty="0">
                <a:latin typeface="Times New Roman"/>
                <a:cs typeface="Times New Roman"/>
              </a:rPr>
              <a:t> </a:t>
            </a:r>
            <a:r>
              <a:rPr sz="8000" b="1" spc="-590" dirty="0">
                <a:latin typeface="Arial"/>
                <a:cs typeface="Arial"/>
              </a:rPr>
              <a:t>Y</a:t>
            </a:r>
            <a:r>
              <a:rPr sz="8000" b="1" spc="-10" dirty="0">
                <a:latin typeface="Arial"/>
                <a:cs typeface="Arial"/>
              </a:rPr>
              <a:t>ou.</a:t>
            </a:r>
            <a:endParaRPr sz="80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TotalTime>
  <Words>2810</Words>
  <Application>Microsoft Office PowerPoint</Application>
  <PresentationFormat>Custom</PresentationFormat>
  <Paragraphs>458</Paragraphs>
  <Slides>94</Slides>
  <Notes>53</Notes>
  <HiddenSlides>0</HiddenSlides>
  <MMClips>0</MMClips>
  <ScaleCrop>false</ScaleCrop>
  <HeadingPairs>
    <vt:vector size="4" baseType="variant">
      <vt:variant>
        <vt:lpstr>Theme</vt:lpstr>
      </vt:variant>
      <vt:variant>
        <vt:i4>2</vt:i4>
      </vt:variant>
      <vt:variant>
        <vt:lpstr>Slide Titles</vt:lpstr>
      </vt:variant>
      <vt:variant>
        <vt:i4>94</vt:i4>
      </vt:variant>
    </vt:vector>
  </HeadingPairs>
  <TitlesOfParts>
    <vt:vector size="96" baseType="lpstr">
      <vt:lpstr>Office Theme</vt:lpstr>
      <vt:lpstr>2_Office Theme</vt:lpstr>
      <vt:lpstr>PowerPoint Presentation</vt:lpstr>
      <vt:lpstr>PowerPoint Presentation</vt:lpstr>
      <vt:lpstr>e-Sarkar Geographical Coverage</vt:lpstr>
      <vt:lpstr>Login Screen</vt:lpstr>
      <vt:lpstr>Login Screen with OTP via Internet</vt:lpstr>
      <vt:lpstr>Tappal/MP-MLA/GOI Inward Registry Process</vt:lpstr>
      <vt:lpstr>Check New eTappal</vt:lpstr>
      <vt:lpstr>Check New GOI-PMO</vt:lpstr>
      <vt:lpstr>Check New MP/MLA</vt:lpstr>
      <vt:lpstr>Unfiled eTappal (Tappal Submitted to you)</vt:lpstr>
      <vt:lpstr>PowerPoint Presentation</vt:lpstr>
      <vt:lpstr>PowerPoint Presentation</vt:lpstr>
      <vt:lpstr>PowerPoint Presentation</vt:lpstr>
      <vt:lpstr>Inbox of Concerned User</vt:lpstr>
      <vt:lpstr>To Check Bookmarked Tappal</vt:lpstr>
      <vt:lpstr>Inbox (eTappal assigned to you)</vt:lpstr>
      <vt:lpstr>PowerPoint Presentation</vt:lpstr>
      <vt:lpstr>eTappal Details</vt:lpstr>
      <vt:lpstr>Convert eTappal to eFile</vt:lpstr>
      <vt:lpstr>Add eTappal to Existing eFile</vt:lpstr>
      <vt:lpstr>Add eTappal to Existing eFile</vt:lpstr>
      <vt:lpstr>Add eTappal to Existing eFile</vt:lpstr>
      <vt:lpstr>PowerPoint Presentation</vt:lpstr>
      <vt:lpstr>Create New eFile</vt:lpstr>
      <vt:lpstr>eFile Creation</vt:lpstr>
      <vt:lpstr>Newly Created eFile</vt:lpstr>
      <vt:lpstr>Assign eFile</vt:lpstr>
      <vt:lpstr>Check New eFile Assigned to You</vt:lpstr>
      <vt:lpstr>Inbox</vt:lpstr>
      <vt:lpstr>eFile View</vt:lpstr>
      <vt:lpstr>Forward eFile</vt:lpstr>
      <vt:lpstr>Create Draft Letter</vt:lpstr>
      <vt:lpstr>Create Draft Letter</vt:lpstr>
      <vt:lpstr>Create Draft Letter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Approved eFile Intimation </vt:lpstr>
      <vt:lpstr>Approved eFile Intimation </vt:lpstr>
      <vt:lpstr>Search eFile</vt:lpstr>
      <vt:lpstr>Search eFile</vt:lpstr>
      <vt:lpstr>PowerPoint Presentation</vt:lpstr>
      <vt:lpstr>Features of eMeeting</vt:lpstr>
      <vt:lpstr>PowerPoint Presentation</vt:lpstr>
      <vt:lpstr>PowerPoint Presentation</vt:lpstr>
      <vt:lpstr>User Dashboard</vt:lpstr>
      <vt:lpstr>PowerPoint Presentation</vt:lpstr>
      <vt:lpstr>Meeting Invite</vt:lpstr>
      <vt:lpstr>Meeting for Approval for Formal Meetings (INBOX)</vt:lpstr>
      <vt:lpstr>PowerPoint Presentation</vt:lpstr>
      <vt:lpstr>COMMITTEE CIRCULAR</vt:lpstr>
      <vt:lpstr>PowerPoint Presentation</vt:lpstr>
      <vt:lpstr>PowerPoint Presentation</vt:lpstr>
      <vt:lpstr>PowerPoint Presentation</vt:lpstr>
      <vt:lpstr>Creation of Actionable</vt:lpstr>
      <vt:lpstr>Actionable of Meeting</vt:lpstr>
      <vt:lpstr>Future Enhancement / Upcoming Functionality</vt:lpstr>
      <vt:lpstr>Budget File</vt:lpstr>
      <vt:lpstr>PowerPoint Presentation</vt:lpstr>
      <vt:lpstr>Create Budget File</vt:lpstr>
      <vt:lpstr>Budget File Status</vt:lpstr>
      <vt:lpstr>Create Budget File</vt:lpstr>
      <vt:lpstr>Budget File Status</vt:lpstr>
      <vt:lpstr>PowerPoint Presentation</vt:lpstr>
      <vt:lpstr>PowerPoint Presentation</vt:lpstr>
      <vt:lpstr>RTI Module</vt:lpstr>
      <vt:lpstr>RTI Management</vt:lpstr>
      <vt:lpstr>PIO Level</vt:lpstr>
      <vt:lpstr>PIO Level</vt:lpstr>
      <vt:lpstr>PIO Level</vt:lpstr>
      <vt:lpstr>APIO/ DH/ CO Level </vt:lpstr>
      <vt:lpstr>APIO/ DH/ CO Level </vt:lpstr>
      <vt:lpstr>PowerPoint Presentation</vt:lpstr>
      <vt:lpstr>PowerPoint Presentation</vt:lpstr>
      <vt:lpstr>Complete RTI</vt:lpstr>
      <vt:lpstr>Complete RTI</vt:lpstr>
      <vt:lpstr>Complete RTI</vt:lpstr>
      <vt:lpstr>Complete RTI</vt:lpstr>
      <vt:lpstr>Register/Receive First Appeal</vt:lpstr>
      <vt:lpstr>Under FAA Review</vt:lpstr>
      <vt:lpstr>Under FAA Review</vt:lpstr>
      <vt:lpstr>Under FAA Review</vt:lpstr>
      <vt:lpstr>AA comments will be visible to the citizen on the RTI portal in online registered RTI. And all the documents attached will be displayed to the citizen on the RTI portal in online mode if the RTI is registered online else will be manually processed if the RTI is offline registered.</vt:lpstr>
      <vt:lpstr>Complete First Appeal</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BAPS</cp:lastModifiedBy>
  <cp:revision>135</cp:revision>
  <dcterms:created xsi:type="dcterms:W3CDTF">2022-11-07T08:34:13Z</dcterms:created>
  <dcterms:modified xsi:type="dcterms:W3CDTF">2022-11-10T08:11:01Z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2022-11-07T00:00:00Z</vt:filetime>
  </property>
  <property fmtid="{D5CDD505-2E9C-101B-9397-08002B2CF9AE}" pid="3" name="LastSaved">
    <vt:filetime>2022-11-07T00:00:00Z</vt:filetime>
  </property>
</Properties>
</file>