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56" r:id="rId4"/>
    <p:sldId id="257" r:id="rId5"/>
    <p:sldId id="258" r:id="rId6"/>
    <p:sldId id="259" r:id="rId7"/>
    <p:sldId id="260" r:id="rId8"/>
    <p:sldId id="269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DBE2-E96B-4676-AAB7-966E57FF593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8109-2983-4D3B-85F2-9B1469ED2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s://nlist.inflibnet.ac.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N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352800"/>
            <a:ext cx="73914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1430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Guide to Use </a:t>
            </a:r>
          </a:p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N-List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990600" y="3048000"/>
            <a:ext cx="1447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990600" y="4343400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57200" y="4724400"/>
            <a:ext cx="2438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444" r="141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219200" y="53340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444" r="13333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438400" y="41910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rcRect t="4052" b="55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312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486400" y="2057400"/>
            <a:ext cx="3124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770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https://nlist.inflibnet.ac.in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Search Engine – </a:t>
            </a:r>
            <a:r>
              <a:rPr lang="en-US" dirty="0" smtClean="0">
                <a:hlinkClick r:id="rId3"/>
              </a:rPr>
              <a:t>www.google.com</a:t>
            </a:r>
            <a:endParaRPr lang="en-US" dirty="0" smtClean="0"/>
          </a:p>
          <a:p>
            <a:pPr lvl="1"/>
            <a:r>
              <a:rPr lang="en-US" dirty="0" smtClean="0"/>
              <a:t>Search for “N-List”</a:t>
            </a:r>
            <a:endParaRPr lang="en-US" dirty="0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781800" y="1600200"/>
            <a:ext cx="1066800" cy="53340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33400" y="4495800"/>
            <a:ext cx="2133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4444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Name of Department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Email -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Usename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Ritambhara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Mehta - Admin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nlist.gmcs@gmail.com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Ritambhara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Mehta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ritambharam@yahoo.com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Physiology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physiology.gmcsurat@gmail.com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dentaldept.gmcsurat@gmail.com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Microbiology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microbiologydept.gmcsurat@gmail.com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Pathology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pathologydept.gmcsurat@gmail.com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psmdept.gmcsurat@gmail.com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Pharmacology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pharmacology.gmcsurat@gmail.com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Biochemistry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biochemistrydept.gmcsurat@gmail.com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Buns &amp; Plastic surgery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burnsplastic.gmcsurat@gmail.com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medicinedept.gmcsurat@gmail.com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Surgery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surgery.gmcsurat@gmail.com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Orthopedic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orthodept.gmcsurat@gmail.com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Paediatrics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paediatrics.gmcsurat@gmail.com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Radiology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radiologydept.gmcsurat@gmail.com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TB &amp; Chest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tbchestdept.gmcsurat@gmail.com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Emergency Medicine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emsdept.gmcsurat@gmail.com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Opthalmology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opthal.gmcsurat@gmail.com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O&amp;G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ogdept.gmcsurat@gmail.com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IHBT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ihbtdept.gmcsurat@gmail.com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Anesthesia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anesthesiology.gmcsurat@gmail.com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Anatomy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anatomydept.gmcsurat@gmail.com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Ritabhara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Mehta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psychiatrydept.gmcsurat@gmail.com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Skin &amp;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skinvddept.gmcsurat@gmail.com</a:t>
                      </a:r>
                    </a:p>
                  </a:txBody>
                  <a:tcPr marL="0" marR="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Forensic Medicine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fmdept.gmcsurat@gmail.com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94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Website Address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librarian11</dc:creator>
  <cp:lastModifiedBy>librarian11</cp:lastModifiedBy>
  <cp:revision>35</cp:revision>
  <dcterms:created xsi:type="dcterms:W3CDTF">2020-12-08T19:08:14Z</dcterms:created>
  <dcterms:modified xsi:type="dcterms:W3CDTF">2021-03-05T18:20:21Z</dcterms:modified>
</cp:coreProperties>
</file>